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6" r:id="rId8"/>
    <p:sldId id="261" r:id="rId9"/>
    <p:sldId id="293" r:id="rId10"/>
    <p:sldId id="262" r:id="rId11"/>
    <p:sldId id="267" r:id="rId12"/>
    <p:sldId id="268" r:id="rId13"/>
    <p:sldId id="264" r:id="rId14"/>
    <p:sldId id="265" r:id="rId15"/>
    <p:sldId id="269" r:id="rId16"/>
    <p:sldId id="271" r:id="rId17"/>
    <p:sldId id="272" r:id="rId18"/>
    <p:sldId id="270" r:id="rId19"/>
    <p:sldId id="273" r:id="rId20"/>
    <p:sldId id="275" r:id="rId21"/>
    <p:sldId id="276" r:id="rId22"/>
    <p:sldId id="274" r:id="rId23"/>
    <p:sldId id="288" r:id="rId24"/>
    <p:sldId id="278" r:id="rId25"/>
    <p:sldId id="277" r:id="rId26"/>
    <p:sldId id="279" r:id="rId27"/>
    <p:sldId id="280" r:id="rId28"/>
    <p:sldId id="282" r:id="rId29"/>
    <p:sldId id="283" r:id="rId30"/>
    <p:sldId id="289" r:id="rId31"/>
    <p:sldId id="290" r:id="rId32"/>
    <p:sldId id="291" r:id="rId33"/>
    <p:sldId id="292" r:id="rId34"/>
    <p:sldId id="284" r:id="rId35"/>
    <p:sldId id="285" r:id="rId36"/>
    <p:sldId id="286" r:id="rId37"/>
    <p:sldId id="287" r:id="rId38"/>
    <p:sldId id="2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/>
    <p:restoredTop sz="94589"/>
  </p:normalViewPr>
  <p:slideViewPr>
    <p:cSldViewPr snapToGrid="0">
      <p:cViewPr>
        <p:scale>
          <a:sx n="94" d="100"/>
          <a:sy n="94" d="100"/>
        </p:scale>
        <p:origin x="2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CF02-B447-42F9-2178-48CD1E4DB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32034-C85F-FAB3-8BD4-83B08B644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2839-9BB5-4FA4-B3CE-F4A3DAA6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C82C6-2159-ADEE-0638-F890DAAB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72AA1-E177-26A8-A1A9-C54625BB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6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05A2-AB34-DDFF-6E94-C1010125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1F14B-7341-C363-F79D-0A00FE9AA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5985C-E931-8BD4-390F-047D646BC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E3F0-5C98-27F8-5262-F0D83A3F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CC817-1CE3-258D-8880-72D549FA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2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C2BF0-E9F2-8490-0A7B-795BB9DC4D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44C38-2C10-A268-ED78-7B17D1573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292A7-CC1F-55DF-6CE2-1B94A622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5671-E27A-3432-653C-D958E1F7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76E35-8C5F-11E8-AF4C-ED7EB86B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5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3293-A096-429D-512E-F287C926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52C11-9D9B-407B-8D4D-BEFEE1687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0390-EF0C-E1E4-BB9D-C6739CA4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D439D-CD72-862C-9BCF-B69A8FF7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4C38C-F6EF-186E-511C-0993E9A4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7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1C2D3-359E-E8E6-58AF-9724ADCF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AE749-C46A-6AC2-69D0-3D0B96BBC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9942-0FC6-5500-BEDD-C4C73285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12662-8C57-C13E-2ED3-36EE91BD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8AF17-540D-EC21-D795-1EFE5665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61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EBE2-0766-A7B8-2F4B-BA3F945C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148BF-8E94-DE65-EF48-05BCFA29C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3CD60-E08F-4B9F-FFDF-0C6FD94E1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23B1C-F9EE-B217-F666-527652AEB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94421-4140-5BD2-8602-218143B1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293D8-D5CF-FFA5-59F7-035C9086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8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07177-B68F-0EE8-D2AE-0C724AC9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134A1-D6B4-9C99-D0E3-901144323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AFB94-0BF1-DA8B-0713-8296A5BB3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98BB1-1CBA-4AC1-F5A3-6A7805B95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7873A-7C44-D459-9763-3D6248ECE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6609E-08FE-29FA-6BF5-F9BD2807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9852C2-8ACE-07EB-9BA3-4E385CE5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1DFCC-3B6A-D772-5991-D0D9187A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0C50-1689-35F6-BFE0-702C7409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17E55-4F52-0E5F-FA7C-2327FD8BD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26B48-ECA4-1045-80F4-67A7C17C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D0432-0A9D-D8AB-A522-9DC3D1E8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7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EF1A2E-FB1C-5A24-1FC6-3E614591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4FF7F-CE7A-7AA9-883D-7749D83E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4EA5E-6824-0443-68D5-422B3BF1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64A9-1B83-5ECB-E789-73DD408F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DD3E0-83BE-A1F6-E32A-34581719B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AAB0D-4212-6617-88B4-599871276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23EEA-C756-D3E0-7CC9-95AA317B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0346A-FE3D-2CB7-AE64-37408DB6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1EE31-7F6E-25F8-4BE7-3408D7A4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0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F1DB-4EF0-9FB1-CC84-8B26E397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0CCBD-3394-5C6A-15DA-AE9F7A29E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8DFB2-95CD-A707-D370-82E6B01E7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B4D1A-46B9-7CBC-5F4C-49919C28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A89B6-8955-12CD-E632-23A2B12B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23D1B-A888-8129-D4BB-DB5C0834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5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1A3D61-ECEB-D22D-4D83-8469FC5E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8F66D-86F2-05E5-9AC7-FD5FFE001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0A7F7-01D2-0E6A-B31D-AAB46BB66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742C7-B433-4448-A58D-5F571002273F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6CF13-AB0A-29E5-C668-C5A5756CD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B3567-5B5C-2B62-2285-706B4EC77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D5A1B-162E-9A4A-AACA-14773A38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7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arthroscopy+surgery&amp;oq=why+protein+intake+is+important+after+arthros&amp;gs_lcrp=EgZjaHJvbWUqCQgBECEYChigATIGCAAQRRg5MgkIARAhGAoYoAEyCQgCECEYChigATIJCAMQIRgKGKABMgkIBBAhGAoYoAEyBwgFECEYjwIyBwgGECEYjwIyBwgHECEYjwLSAQkxMTY1MmowajeoAgCwAgA&amp;sourceid=chrome&amp;ie=UTF-8&amp;ved=2ahUKEwilg5K73amSAxUlrlYBHb4IJCEQgK4QegQIARA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C639-FDC6-4ED8-8EAB-FB7DD3260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C21A0-7392-C6DD-E704-48A00FB0D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Proof reading 2</a:t>
            </a:r>
          </a:p>
        </p:txBody>
      </p:sp>
    </p:spTree>
    <p:extLst>
      <p:ext uri="{BB962C8B-B14F-4D97-AF65-F5344CB8AC3E}">
        <p14:creationId xmlns:p14="http://schemas.microsoft.com/office/powerpoint/2010/main" val="222590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0DA630-8A4B-6CD9-9AAD-C0668A4AF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09" y="1645920"/>
            <a:ext cx="6652706" cy="432652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185FC2-FF17-CAE7-2982-164987406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8" t="23099" r="50684" b="6210"/>
          <a:stretch/>
        </p:blipFill>
        <p:spPr>
          <a:xfrm>
            <a:off x="7821636" y="393896"/>
            <a:ext cx="3221501" cy="3573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AE8E8-65D6-A39D-FBA4-0EFFAAF0942B}"/>
              </a:ext>
            </a:extLst>
          </p:cNvPr>
          <p:cNvSpPr txBox="1"/>
          <p:nvPr/>
        </p:nvSpPr>
        <p:spPr>
          <a:xfrm>
            <a:off x="7821636" y="5387926"/>
            <a:ext cx="340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think we can use my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3144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2C3234-29FF-9506-F228-6ADE6CACE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8" t="20470" r="1318" b="6110"/>
          <a:stretch/>
        </p:blipFill>
        <p:spPr>
          <a:xfrm>
            <a:off x="295422" y="0"/>
            <a:ext cx="7122534" cy="358726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F88BDA-F454-2B10-E4A8-3A67FEF2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08" y="3151163"/>
            <a:ext cx="4120052" cy="3452153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9D13E3E8-B9D0-27CD-EB07-FC2B04D2D186}"/>
              </a:ext>
            </a:extLst>
          </p:cNvPr>
          <p:cNvSpPr/>
          <p:nvPr/>
        </p:nvSpPr>
        <p:spPr>
          <a:xfrm>
            <a:off x="1275310" y="633046"/>
            <a:ext cx="2593350" cy="2349305"/>
          </a:xfrm>
          <a:custGeom>
            <a:avLst/>
            <a:gdLst>
              <a:gd name="connsiteX0" fmla="*/ 1946192 w 2593350"/>
              <a:gd name="connsiteY0" fmla="*/ 647114 h 2349305"/>
              <a:gd name="connsiteX1" fmla="*/ 1847718 w 2593350"/>
              <a:gd name="connsiteY1" fmla="*/ 618979 h 2349305"/>
              <a:gd name="connsiteX2" fmla="*/ 1805515 w 2593350"/>
              <a:gd name="connsiteY2" fmla="*/ 604911 h 2349305"/>
              <a:gd name="connsiteX3" fmla="*/ 1749244 w 2593350"/>
              <a:gd name="connsiteY3" fmla="*/ 576776 h 2349305"/>
              <a:gd name="connsiteX4" fmla="*/ 1496025 w 2593350"/>
              <a:gd name="connsiteY4" fmla="*/ 520505 h 2349305"/>
              <a:gd name="connsiteX5" fmla="*/ 1383484 w 2593350"/>
              <a:gd name="connsiteY5" fmla="*/ 506437 h 2349305"/>
              <a:gd name="connsiteX6" fmla="*/ 1186536 w 2593350"/>
              <a:gd name="connsiteY6" fmla="*/ 478302 h 2349305"/>
              <a:gd name="connsiteX7" fmla="*/ 1003656 w 2593350"/>
              <a:gd name="connsiteY7" fmla="*/ 492369 h 2349305"/>
              <a:gd name="connsiteX8" fmla="*/ 877047 w 2593350"/>
              <a:gd name="connsiteY8" fmla="*/ 534572 h 2349305"/>
              <a:gd name="connsiteX9" fmla="*/ 806708 w 2593350"/>
              <a:gd name="connsiteY9" fmla="*/ 590843 h 2349305"/>
              <a:gd name="connsiteX10" fmla="*/ 764505 w 2593350"/>
              <a:gd name="connsiteY10" fmla="*/ 633046 h 2349305"/>
              <a:gd name="connsiteX11" fmla="*/ 666032 w 2593350"/>
              <a:gd name="connsiteY11" fmla="*/ 717452 h 2349305"/>
              <a:gd name="connsiteX12" fmla="*/ 553490 w 2593350"/>
              <a:gd name="connsiteY12" fmla="*/ 886265 h 2349305"/>
              <a:gd name="connsiteX13" fmla="*/ 525355 w 2593350"/>
              <a:gd name="connsiteY13" fmla="*/ 956603 h 2349305"/>
              <a:gd name="connsiteX14" fmla="*/ 483152 w 2593350"/>
              <a:gd name="connsiteY14" fmla="*/ 1026942 h 2349305"/>
              <a:gd name="connsiteX15" fmla="*/ 398745 w 2593350"/>
              <a:gd name="connsiteY15" fmla="*/ 1308296 h 2349305"/>
              <a:gd name="connsiteX16" fmla="*/ 370610 w 2593350"/>
              <a:gd name="connsiteY16" fmla="*/ 1420837 h 2349305"/>
              <a:gd name="connsiteX17" fmla="*/ 412813 w 2593350"/>
              <a:gd name="connsiteY17" fmla="*/ 1645920 h 2349305"/>
              <a:gd name="connsiteX18" fmla="*/ 455016 w 2593350"/>
              <a:gd name="connsiteY18" fmla="*/ 1702191 h 2349305"/>
              <a:gd name="connsiteX19" fmla="*/ 581625 w 2593350"/>
              <a:gd name="connsiteY19" fmla="*/ 1842868 h 2349305"/>
              <a:gd name="connsiteX20" fmla="*/ 637896 w 2593350"/>
              <a:gd name="connsiteY20" fmla="*/ 1899139 h 2349305"/>
              <a:gd name="connsiteX21" fmla="*/ 708235 w 2593350"/>
              <a:gd name="connsiteY21" fmla="*/ 1927274 h 2349305"/>
              <a:gd name="connsiteX22" fmla="*/ 905182 w 2593350"/>
              <a:gd name="connsiteY22" fmla="*/ 1983545 h 2349305"/>
              <a:gd name="connsiteX23" fmla="*/ 1031792 w 2593350"/>
              <a:gd name="connsiteY23" fmla="*/ 1997612 h 2349305"/>
              <a:gd name="connsiteX24" fmla="*/ 1453822 w 2593350"/>
              <a:gd name="connsiteY24" fmla="*/ 1969477 h 2349305"/>
              <a:gd name="connsiteX25" fmla="*/ 1594499 w 2593350"/>
              <a:gd name="connsiteY25" fmla="*/ 1927274 h 2349305"/>
              <a:gd name="connsiteX26" fmla="*/ 1735176 w 2593350"/>
              <a:gd name="connsiteY26" fmla="*/ 1899139 h 2349305"/>
              <a:gd name="connsiteX27" fmla="*/ 2016530 w 2593350"/>
              <a:gd name="connsiteY27" fmla="*/ 1772529 h 2349305"/>
              <a:gd name="connsiteX28" fmla="*/ 2185342 w 2593350"/>
              <a:gd name="connsiteY28" fmla="*/ 1688123 h 2349305"/>
              <a:gd name="connsiteX29" fmla="*/ 2326019 w 2593350"/>
              <a:gd name="connsiteY29" fmla="*/ 1575582 h 2349305"/>
              <a:gd name="connsiteX30" fmla="*/ 2452628 w 2593350"/>
              <a:gd name="connsiteY30" fmla="*/ 1463040 h 2349305"/>
              <a:gd name="connsiteX31" fmla="*/ 2551102 w 2593350"/>
              <a:gd name="connsiteY31" fmla="*/ 1322363 h 2349305"/>
              <a:gd name="connsiteX32" fmla="*/ 2593305 w 2593350"/>
              <a:gd name="connsiteY32" fmla="*/ 1181686 h 2349305"/>
              <a:gd name="connsiteX33" fmla="*/ 2537035 w 2593350"/>
              <a:gd name="connsiteY33" fmla="*/ 815926 h 2349305"/>
              <a:gd name="connsiteX34" fmla="*/ 2199410 w 2593350"/>
              <a:gd name="connsiteY34" fmla="*/ 492369 h 2349305"/>
              <a:gd name="connsiteX35" fmla="*/ 1988395 w 2593350"/>
              <a:gd name="connsiteY35" fmla="*/ 365760 h 2349305"/>
              <a:gd name="connsiteX36" fmla="*/ 1580432 w 2593350"/>
              <a:gd name="connsiteY36" fmla="*/ 196948 h 2349305"/>
              <a:gd name="connsiteX37" fmla="*/ 1383484 w 2593350"/>
              <a:gd name="connsiteY37" fmla="*/ 140677 h 2349305"/>
              <a:gd name="connsiteX38" fmla="*/ 1017724 w 2593350"/>
              <a:gd name="connsiteY38" fmla="*/ 98474 h 2349305"/>
              <a:gd name="connsiteX39" fmla="*/ 680099 w 2593350"/>
              <a:gd name="connsiteY39" fmla="*/ 112542 h 2349305"/>
              <a:gd name="connsiteX40" fmla="*/ 553490 w 2593350"/>
              <a:gd name="connsiteY40" fmla="*/ 154745 h 2349305"/>
              <a:gd name="connsiteX41" fmla="*/ 342475 w 2593350"/>
              <a:gd name="connsiteY41" fmla="*/ 295422 h 2349305"/>
              <a:gd name="connsiteX42" fmla="*/ 159595 w 2593350"/>
              <a:gd name="connsiteY42" fmla="*/ 506437 h 2349305"/>
              <a:gd name="connsiteX43" fmla="*/ 103324 w 2593350"/>
              <a:gd name="connsiteY43" fmla="*/ 618979 h 2349305"/>
              <a:gd name="connsiteX44" fmla="*/ 47053 w 2593350"/>
              <a:gd name="connsiteY44" fmla="*/ 717452 h 2349305"/>
              <a:gd name="connsiteX45" fmla="*/ 18918 w 2593350"/>
              <a:gd name="connsiteY45" fmla="*/ 815926 h 2349305"/>
              <a:gd name="connsiteX46" fmla="*/ 32985 w 2593350"/>
              <a:gd name="connsiteY46" fmla="*/ 1237957 h 2349305"/>
              <a:gd name="connsiteX47" fmla="*/ 159595 w 2593350"/>
              <a:gd name="connsiteY47" fmla="*/ 1448972 h 2349305"/>
              <a:gd name="connsiteX48" fmla="*/ 384678 w 2593350"/>
              <a:gd name="connsiteY48" fmla="*/ 1744394 h 2349305"/>
              <a:gd name="connsiteX49" fmla="*/ 680099 w 2593350"/>
              <a:gd name="connsiteY49" fmla="*/ 2025748 h 2349305"/>
              <a:gd name="connsiteX50" fmla="*/ 933318 w 2593350"/>
              <a:gd name="connsiteY50" fmla="*/ 2236763 h 2349305"/>
              <a:gd name="connsiteX51" fmla="*/ 1045859 w 2593350"/>
              <a:gd name="connsiteY51" fmla="*/ 2307102 h 2349305"/>
              <a:gd name="connsiteX52" fmla="*/ 1299078 w 2593350"/>
              <a:gd name="connsiteY52" fmla="*/ 2349305 h 2349305"/>
              <a:gd name="connsiteX53" fmla="*/ 1622635 w 2593350"/>
              <a:gd name="connsiteY53" fmla="*/ 2307102 h 2349305"/>
              <a:gd name="connsiteX54" fmla="*/ 1791447 w 2593350"/>
              <a:gd name="connsiteY54" fmla="*/ 2236763 h 2349305"/>
              <a:gd name="connsiteX55" fmla="*/ 2072801 w 2593350"/>
              <a:gd name="connsiteY55" fmla="*/ 2011680 h 2349305"/>
              <a:gd name="connsiteX56" fmla="*/ 2171275 w 2593350"/>
              <a:gd name="connsiteY56" fmla="*/ 1885071 h 2349305"/>
              <a:gd name="connsiteX57" fmla="*/ 2283816 w 2593350"/>
              <a:gd name="connsiteY57" fmla="*/ 1533379 h 2349305"/>
              <a:gd name="connsiteX58" fmla="*/ 2283816 w 2593350"/>
              <a:gd name="connsiteY58" fmla="*/ 1069145 h 2349305"/>
              <a:gd name="connsiteX59" fmla="*/ 2129072 w 2593350"/>
              <a:gd name="connsiteY59" fmla="*/ 675249 h 2349305"/>
              <a:gd name="connsiteX60" fmla="*/ 1875853 w 2593350"/>
              <a:gd name="connsiteY60" fmla="*/ 337625 h 2349305"/>
              <a:gd name="connsiteX61" fmla="*/ 1749244 w 2593350"/>
              <a:gd name="connsiteY61" fmla="*/ 211016 h 2349305"/>
              <a:gd name="connsiteX62" fmla="*/ 1467890 w 2593350"/>
              <a:gd name="connsiteY62" fmla="*/ 70339 h 2349305"/>
              <a:gd name="connsiteX63" fmla="*/ 1017724 w 2593350"/>
              <a:gd name="connsiteY63" fmla="*/ 0 h 2349305"/>
              <a:gd name="connsiteX64" fmla="*/ 680099 w 2593350"/>
              <a:gd name="connsiteY64" fmla="*/ 14068 h 2349305"/>
              <a:gd name="connsiteX65" fmla="*/ 497219 w 2593350"/>
              <a:gd name="connsiteY65" fmla="*/ 140677 h 2349305"/>
              <a:gd name="connsiteX66" fmla="*/ 412813 w 2593350"/>
              <a:gd name="connsiteY66" fmla="*/ 225083 h 2349305"/>
              <a:gd name="connsiteX67" fmla="*/ 286204 w 2593350"/>
              <a:gd name="connsiteY67" fmla="*/ 450166 h 2349305"/>
              <a:gd name="connsiteX68" fmla="*/ 201798 w 2593350"/>
              <a:gd name="connsiteY68" fmla="*/ 703385 h 2349305"/>
              <a:gd name="connsiteX69" fmla="*/ 159595 w 2593350"/>
              <a:gd name="connsiteY69" fmla="*/ 801859 h 2349305"/>
              <a:gd name="connsiteX70" fmla="*/ 159595 w 2593350"/>
              <a:gd name="connsiteY70" fmla="*/ 1153551 h 2349305"/>
              <a:gd name="connsiteX71" fmla="*/ 215865 w 2593350"/>
              <a:gd name="connsiteY71" fmla="*/ 1223889 h 2349305"/>
              <a:gd name="connsiteX72" fmla="*/ 440948 w 2593350"/>
              <a:gd name="connsiteY72" fmla="*/ 1392702 h 2349305"/>
              <a:gd name="connsiteX73" fmla="*/ 623828 w 2593350"/>
              <a:gd name="connsiteY73" fmla="*/ 1491176 h 2349305"/>
              <a:gd name="connsiteX74" fmla="*/ 1355348 w 2593350"/>
              <a:gd name="connsiteY74" fmla="*/ 1744394 h 2349305"/>
              <a:gd name="connsiteX75" fmla="*/ 1566364 w 2593350"/>
              <a:gd name="connsiteY75" fmla="*/ 1800665 h 2349305"/>
              <a:gd name="connsiteX76" fmla="*/ 1763312 w 2593350"/>
              <a:gd name="connsiteY76" fmla="*/ 1828800 h 23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593350" h="2349305">
                <a:moveTo>
                  <a:pt x="1946192" y="647114"/>
                </a:moveTo>
                <a:lnTo>
                  <a:pt x="1847718" y="618979"/>
                </a:lnTo>
                <a:cubicBezTo>
                  <a:pt x="1833515" y="614718"/>
                  <a:pt x="1819145" y="610752"/>
                  <a:pt x="1805515" y="604911"/>
                </a:cubicBezTo>
                <a:cubicBezTo>
                  <a:pt x="1786240" y="596650"/>
                  <a:pt x="1769139" y="583408"/>
                  <a:pt x="1749244" y="576776"/>
                </a:cubicBezTo>
                <a:cubicBezTo>
                  <a:pt x="1705866" y="562317"/>
                  <a:pt x="1531712" y="524966"/>
                  <a:pt x="1496025" y="520505"/>
                </a:cubicBezTo>
                <a:lnTo>
                  <a:pt x="1383484" y="506437"/>
                </a:lnTo>
                <a:lnTo>
                  <a:pt x="1186536" y="478302"/>
                </a:lnTo>
                <a:cubicBezTo>
                  <a:pt x="1125576" y="482991"/>
                  <a:pt x="1063810" y="481432"/>
                  <a:pt x="1003656" y="492369"/>
                </a:cubicBezTo>
                <a:cubicBezTo>
                  <a:pt x="959888" y="500327"/>
                  <a:pt x="877047" y="534572"/>
                  <a:pt x="877047" y="534572"/>
                </a:cubicBezTo>
                <a:cubicBezTo>
                  <a:pt x="795202" y="616420"/>
                  <a:pt x="913175" y="502122"/>
                  <a:pt x="806708" y="590843"/>
                </a:cubicBezTo>
                <a:cubicBezTo>
                  <a:pt x="791424" y="603579"/>
                  <a:pt x="779788" y="620310"/>
                  <a:pt x="764505" y="633046"/>
                </a:cubicBezTo>
                <a:cubicBezTo>
                  <a:pt x="694736" y="691187"/>
                  <a:pt x="742878" y="625237"/>
                  <a:pt x="666032" y="717452"/>
                </a:cubicBezTo>
                <a:cubicBezTo>
                  <a:pt x="607500" y="787690"/>
                  <a:pt x="585397" y="814473"/>
                  <a:pt x="553490" y="886265"/>
                </a:cubicBezTo>
                <a:cubicBezTo>
                  <a:pt x="543234" y="909341"/>
                  <a:pt x="536648" y="934017"/>
                  <a:pt x="525355" y="956603"/>
                </a:cubicBezTo>
                <a:cubicBezTo>
                  <a:pt x="513127" y="981059"/>
                  <a:pt x="494715" y="1002164"/>
                  <a:pt x="483152" y="1026942"/>
                </a:cubicBezTo>
                <a:cubicBezTo>
                  <a:pt x="401727" y="1201424"/>
                  <a:pt x="443787" y="1128128"/>
                  <a:pt x="398745" y="1308296"/>
                </a:cubicBezTo>
                <a:lnTo>
                  <a:pt x="370610" y="1420837"/>
                </a:lnTo>
                <a:cubicBezTo>
                  <a:pt x="379080" y="1505537"/>
                  <a:pt x="375155" y="1570604"/>
                  <a:pt x="412813" y="1645920"/>
                </a:cubicBezTo>
                <a:cubicBezTo>
                  <a:pt x="423298" y="1666891"/>
                  <a:pt x="441388" y="1683112"/>
                  <a:pt x="455016" y="1702191"/>
                </a:cubicBezTo>
                <a:cubicBezTo>
                  <a:pt x="522370" y="1796486"/>
                  <a:pt x="434219" y="1695461"/>
                  <a:pt x="581625" y="1842868"/>
                </a:cubicBezTo>
                <a:cubicBezTo>
                  <a:pt x="600382" y="1861625"/>
                  <a:pt x="613267" y="1889288"/>
                  <a:pt x="637896" y="1899139"/>
                </a:cubicBezTo>
                <a:cubicBezTo>
                  <a:pt x="661342" y="1908517"/>
                  <a:pt x="684503" y="1918644"/>
                  <a:pt x="708235" y="1927274"/>
                </a:cubicBezTo>
                <a:cubicBezTo>
                  <a:pt x="767137" y="1948692"/>
                  <a:pt x="844953" y="1972916"/>
                  <a:pt x="905182" y="1983545"/>
                </a:cubicBezTo>
                <a:cubicBezTo>
                  <a:pt x="946999" y="1990924"/>
                  <a:pt x="989589" y="1992923"/>
                  <a:pt x="1031792" y="1997612"/>
                </a:cubicBezTo>
                <a:cubicBezTo>
                  <a:pt x="1049236" y="1996740"/>
                  <a:pt x="1375779" y="1985086"/>
                  <a:pt x="1453822" y="1969477"/>
                </a:cubicBezTo>
                <a:cubicBezTo>
                  <a:pt x="1501828" y="1959876"/>
                  <a:pt x="1547004" y="1939148"/>
                  <a:pt x="1594499" y="1927274"/>
                </a:cubicBezTo>
                <a:cubicBezTo>
                  <a:pt x="1640892" y="1915676"/>
                  <a:pt x="1688284" y="1908517"/>
                  <a:pt x="1735176" y="1899139"/>
                </a:cubicBezTo>
                <a:lnTo>
                  <a:pt x="2016530" y="1772529"/>
                </a:lnTo>
                <a:cubicBezTo>
                  <a:pt x="2073495" y="1745827"/>
                  <a:pt x="2136215" y="1727424"/>
                  <a:pt x="2185342" y="1688123"/>
                </a:cubicBezTo>
                <a:cubicBezTo>
                  <a:pt x="2232234" y="1650609"/>
                  <a:pt x="2280085" y="1614263"/>
                  <a:pt x="2326019" y="1575582"/>
                </a:cubicBezTo>
                <a:cubicBezTo>
                  <a:pt x="2369210" y="1539210"/>
                  <a:pt x="2415114" y="1505243"/>
                  <a:pt x="2452628" y="1463040"/>
                </a:cubicBezTo>
                <a:cubicBezTo>
                  <a:pt x="2490656" y="1420259"/>
                  <a:pt x="2518277" y="1369255"/>
                  <a:pt x="2551102" y="1322363"/>
                </a:cubicBezTo>
                <a:cubicBezTo>
                  <a:pt x="2565170" y="1275471"/>
                  <a:pt x="2594664" y="1230624"/>
                  <a:pt x="2593305" y="1181686"/>
                </a:cubicBezTo>
                <a:cubicBezTo>
                  <a:pt x="2589880" y="1058379"/>
                  <a:pt x="2580689" y="931298"/>
                  <a:pt x="2537035" y="815926"/>
                </a:cubicBezTo>
                <a:cubicBezTo>
                  <a:pt x="2512049" y="749893"/>
                  <a:pt x="2233645" y="517160"/>
                  <a:pt x="2199410" y="492369"/>
                </a:cubicBezTo>
                <a:cubicBezTo>
                  <a:pt x="2132972" y="444259"/>
                  <a:pt x="2060773" y="404361"/>
                  <a:pt x="1988395" y="365760"/>
                </a:cubicBezTo>
                <a:cubicBezTo>
                  <a:pt x="1851147" y="292561"/>
                  <a:pt x="1727496" y="244218"/>
                  <a:pt x="1580432" y="196948"/>
                </a:cubicBezTo>
                <a:cubicBezTo>
                  <a:pt x="1515431" y="176055"/>
                  <a:pt x="1450134" y="155488"/>
                  <a:pt x="1383484" y="140677"/>
                </a:cubicBezTo>
                <a:cubicBezTo>
                  <a:pt x="1254678" y="112053"/>
                  <a:pt x="1148594" y="108541"/>
                  <a:pt x="1017724" y="98474"/>
                </a:cubicBezTo>
                <a:cubicBezTo>
                  <a:pt x="905182" y="103163"/>
                  <a:pt x="791920" y="98988"/>
                  <a:pt x="680099" y="112542"/>
                </a:cubicBezTo>
                <a:cubicBezTo>
                  <a:pt x="635936" y="117895"/>
                  <a:pt x="594625" y="137807"/>
                  <a:pt x="553490" y="154745"/>
                </a:cubicBezTo>
                <a:cubicBezTo>
                  <a:pt x="445569" y="199183"/>
                  <a:pt x="428172" y="215846"/>
                  <a:pt x="342475" y="295422"/>
                </a:cubicBezTo>
                <a:cubicBezTo>
                  <a:pt x="268984" y="363664"/>
                  <a:pt x="213123" y="420792"/>
                  <a:pt x="159595" y="506437"/>
                </a:cubicBezTo>
                <a:cubicBezTo>
                  <a:pt x="137366" y="542004"/>
                  <a:pt x="123061" y="581971"/>
                  <a:pt x="103324" y="618979"/>
                </a:cubicBezTo>
                <a:cubicBezTo>
                  <a:pt x="85533" y="652337"/>
                  <a:pt x="65810" y="684628"/>
                  <a:pt x="47053" y="717452"/>
                </a:cubicBezTo>
                <a:cubicBezTo>
                  <a:pt x="37675" y="750277"/>
                  <a:pt x="26594" y="782662"/>
                  <a:pt x="18918" y="815926"/>
                </a:cubicBezTo>
                <a:cubicBezTo>
                  <a:pt x="-12351" y="951427"/>
                  <a:pt x="-2922" y="1110650"/>
                  <a:pt x="32985" y="1237957"/>
                </a:cubicBezTo>
                <a:cubicBezTo>
                  <a:pt x="55252" y="1316905"/>
                  <a:pt x="112555" y="1381772"/>
                  <a:pt x="159595" y="1448972"/>
                </a:cubicBezTo>
                <a:cubicBezTo>
                  <a:pt x="229446" y="1548761"/>
                  <a:pt x="299648" y="1656530"/>
                  <a:pt x="384678" y="1744394"/>
                </a:cubicBezTo>
                <a:cubicBezTo>
                  <a:pt x="479247" y="1842115"/>
                  <a:pt x="580791" y="1932847"/>
                  <a:pt x="680099" y="2025748"/>
                </a:cubicBezTo>
                <a:cubicBezTo>
                  <a:pt x="775244" y="2114755"/>
                  <a:pt x="830057" y="2165771"/>
                  <a:pt x="933318" y="2236763"/>
                </a:cubicBezTo>
                <a:cubicBezTo>
                  <a:pt x="969772" y="2261825"/>
                  <a:pt x="1005330" y="2289371"/>
                  <a:pt x="1045859" y="2307102"/>
                </a:cubicBezTo>
                <a:cubicBezTo>
                  <a:pt x="1116194" y="2337874"/>
                  <a:pt x="1227082" y="2342105"/>
                  <a:pt x="1299078" y="2349305"/>
                </a:cubicBezTo>
                <a:cubicBezTo>
                  <a:pt x="1406930" y="2335237"/>
                  <a:pt x="1516604" y="2331338"/>
                  <a:pt x="1622635" y="2307102"/>
                </a:cubicBezTo>
                <a:cubicBezTo>
                  <a:pt x="1682062" y="2293519"/>
                  <a:pt x="1737401" y="2264961"/>
                  <a:pt x="1791447" y="2236763"/>
                </a:cubicBezTo>
                <a:cubicBezTo>
                  <a:pt x="1921525" y="2168896"/>
                  <a:pt x="1976193" y="2120364"/>
                  <a:pt x="2072801" y="2011680"/>
                </a:cubicBezTo>
                <a:cubicBezTo>
                  <a:pt x="2108322" y="1971719"/>
                  <a:pt x="2144749" y="1931492"/>
                  <a:pt x="2171275" y="1885071"/>
                </a:cubicBezTo>
                <a:cubicBezTo>
                  <a:pt x="2241923" y="1761438"/>
                  <a:pt x="2252283" y="1670024"/>
                  <a:pt x="2283816" y="1533379"/>
                </a:cubicBezTo>
                <a:cubicBezTo>
                  <a:pt x="2293501" y="1368745"/>
                  <a:pt x="2311148" y="1233133"/>
                  <a:pt x="2283816" y="1069145"/>
                </a:cubicBezTo>
                <a:cubicBezTo>
                  <a:pt x="2259402" y="922664"/>
                  <a:pt x="2202155" y="803144"/>
                  <a:pt x="2129072" y="675249"/>
                </a:cubicBezTo>
                <a:cubicBezTo>
                  <a:pt x="2031051" y="503712"/>
                  <a:pt x="2003984" y="472875"/>
                  <a:pt x="1875853" y="337625"/>
                </a:cubicBezTo>
                <a:cubicBezTo>
                  <a:pt x="1834806" y="294297"/>
                  <a:pt x="1799167" y="243724"/>
                  <a:pt x="1749244" y="211016"/>
                </a:cubicBezTo>
                <a:cubicBezTo>
                  <a:pt x="1661537" y="153553"/>
                  <a:pt x="1571194" y="88305"/>
                  <a:pt x="1467890" y="70339"/>
                </a:cubicBezTo>
                <a:cubicBezTo>
                  <a:pt x="1102498" y="6792"/>
                  <a:pt x="1253135" y="26157"/>
                  <a:pt x="1017724" y="0"/>
                </a:cubicBezTo>
                <a:cubicBezTo>
                  <a:pt x="905182" y="4689"/>
                  <a:pt x="791750" y="-819"/>
                  <a:pt x="680099" y="14068"/>
                </a:cubicBezTo>
                <a:cubicBezTo>
                  <a:pt x="621599" y="21868"/>
                  <a:pt x="530827" y="109654"/>
                  <a:pt x="497219" y="140677"/>
                </a:cubicBezTo>
                <a:cubicBezTo>
                  <a:pt x="467982" y="167665"/>
                  <a:pt x="437396" y="193796"/>
                  <a:pt x="412813" y="225083"/>
                </a:cubicBezTo>
                <a:cubicBezTo>
                  <a:pt x="379337" y="267690"/>
                  <a:pt x="306236" y="398082"/>
                  <a:pt x="286204" y="450166"/>
                </a:cubicBezTo>
                <a:cubicBezTo>
                  <a:pt x="254265" y="533208"/>
                  <a:pt x="236846" y="621607"/>
                  <a:pt x="201798" y="703385"/>
                </a:cubicBezTo>
                <a:lnTo>
                  <a:pt x="159595" y="801859"/>
                </a:lnTo>
                <a:cubicBezTo>
                  <a:pt x="137403" y="935009"/>
                  <a:pt x="123560" y="980583"/>
                  <a:pt x="159595" y="1153551"/>
                </a:cubicBezTo>
                <a:cubicBezTo>
                  <a:pt x="165719" y="1182945"/>
                  <a:pt x="195668" y="1201672"/>
                  <a:pt x="215865" y="1223889"/>
                </a:cubicBezTo>
                <a:cubicBezTo>
                  <a:pt x="307653" y="1324856"/>
                  <a:pt x="309152" y="1318208"/>
                  <a:pt x="440948" y="1392702"/>
                </a:cubicBezTo>
                <a:cubicBezTo>
                  <a:pt x="501222" y="1426770"/>
                  <a:pt x="561088" y="1461897"/>
                  <a:pt x="623828" y="1491176"/>
                </a:cubicBezTo>
                <a:cubicBezTo>
                  <a:pt x="844175" y="1594004"/>
                  <a:pt x="1135712" y="1685824"/>
                  <a:pt x="1355348" y="1744394"/>
                </a:cubicBezTo>
                <a:cubicBezTo>
                  <a:pt x="1425687" y="1763151"/>
                  <a:pt x="1495077" y="1785916"/>
                  <a:pt x="1566364" y="1800665"/>
                </a:cubicBezTo>
                <a:cubicBezTo>
                  <a:pt x="1631304" y="1814101"/>
                  <a:pt x="1763312" y="1828800"/>
                  <a:pt x="1763312" y="18288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D2CEBB-A963-7DA9-081D-A4248111B7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" t="15560" r="4172" b="10607"/>
          <a:stretch/>
        </p:blipFill>
        <p:spPr>
          <a:xfrm>
            <a:off x="6879100" y="4051495"/>
            <a:ext cx="4797083" cy="24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3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AA26A8-4582-F190-F418-C8210372D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58" t="34515" r="15435" b="5472"/>
          <a:stretch/>
        </p:blipFill>
        <p:spPr>
          <a:xfrm>
            <a:off x="168811" y="0"/>
            <a:ext cx="7146387" cy="3967089"/>
          </a:xfrm>
        </p:spPr>
      </p:pic>
      <p:pic>
        <p:nvPicPr>
          <p:cNvPr id="2050" name="Picture 2" descr="What Is an Anterior Cruciate Ligament (ACL) Tear &amp; How Can You Heal?">
            <a:extLst>
              <a:ext uri="{FF2B5EF4-FFF2-40B4-BE49-F238E27FC236}">
                <a16:creationId xmlns:a16="http://schemas.microsoft.com/office/drawing/2014/main" id="{4BF127F5-500D-981B-F9A4-D84A4EFE4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6" t="16204" r="17552" b="1604"/>
          <a:stretch/>
        </p:blipFill>
        <p:spPr bwMode="auto">
          <a:xfrm>
            <a:off x="492369" y="4881488"/>
            <a:ext cx="1469672" cy="157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95A10-9A56-FC1E-E404-51038AAA5EBF}"/>
              </a:ext>
            </a:extLst>
          </p:cNvPr>
          <p:cNvSpPr txBox="1"/>
          <p:nvPr/>
        </p:nvSpPr>
        <p:spPr>
          <a:xfrm>
            <a:off x="609119" y="4512156"/>
            <a:ext cx="123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ACL clip 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F8EBC-091A-4617-AEB6-A445CD9C75F9}"/>
              </a:ext>
            </a:extLst>
          </p:cNvPr>
          <p:cNvSpPr txBox="1"/>
          <p:nvPr/>
        </p:nvSpPr>
        <p:spPr>
          <a:xfrm>
            <a:off x="7315199" y="576775"/>
            <a:ext cx="44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Treatment of torn meniscus either by repair or balancing </a:t>
            </a:r>
          </a:p>
        </p:txBody>
      </p:sp>
      <p:pic>
        <p:nvPicPr>
          <p:cNvPr id="2056" name="Picture 8" descr="Meniskus: Over 5,826 Royalty-Free Licensable Stock Illustrations &amp; Drawings  | Shutterstock">
            <a:extLst>
              <a:ext uri="{FF2B5EF4-FFF2-40B4-BE49-F238E27FC236}">
                <a16:creationId xmlns:a16="http://schemas.microsoft.com/office/drawing/2014/main" id="{1953DBEE-708B-F5B7-8C46-64E49B58E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" t="4187" r="3798" b="9154"/>
          <a:stretch/>
        </p:blipFill>
        <p:spPr bwMode="auto">
          <a:xfrm>
            <a:off x="7906043" y="1223106"/>
            <a:ext cx="3221502" cy="21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3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72B03D-22BA-2181-FAB4-CEE4303AF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82" t="22383" r="11975" b="1430"/>
          <a:stretch/>
        </p:blipFill>
        <p:spPr>
          <a:xfrm>
            <a:off x="154744" y="0"/>
            <a:ext cx="7891976" cy="50362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91F2F-7653-B297-3C1D-18463AA95E44}"/>
              </a:ext>
            </a:extLst>
          </p:cNvPr>
          <p:cNvSpPr txBox="1"/>
          <p:nvPr/>
        </p:nvSpPr>
        <p:spPr>
          <a:xfrm>
            <a:off x="559558" y="5657671"/>
            <a:ext cx="8932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protein intake is </a:t>
            </a:r>
            <a:r>
              <a:rPr lang="en-US" dirty="0" err="1"/>
              <a:t>importany</a:t>
            </a:r>
            <a:r>
              <a:rPr lang="en-US" dirty="0"/>
              <a:t> after arthroscopy surgery</a:t>
            </a:r>
          </a:p>
          <a:p>
            <a:r>
              <a:rPr lang="en-US" dirty="0"/>
              <a:t>      </a:t>
            </a:r>
            <a:r>
              <a:rPr lang="en-IN" dirty="0"/>
              <a:t>Protein intake is critical after </a:t>
            </a:r>
            <a:r>
              <a:rPr lang="en-IN" b="0" i="0" dirty="0">
                <a:effectLst/>
                <a:latin typeface="Google Sans"/>
                <a:hlinkClick r:id="rId3"/>
              </a:rPr>
              <a:t>arthroscopy surgery</a:t>
            </a:r>
            <a:r>
              <a:rPr lang="en-IN" b="0" i="0" dirty="0">
                <a:solidFill>
                  <a:srgbClr val="E6E8F0"/>
                </a:solidFill>
                <a:effectLst/>
                <a:latin typeface="Google Sans"/>
              </a:rPr>
              <a:t> </a:t>
            </a:r>
            <a:r>
              <a:rPr lang="en-IN" dirty="0"/>
              <a:t>to promote efficient wound healing, </a:t>
            </a:r>
          </a:p>
          <a:p>
            <a:r>
              <a:rPr lang="en-IN" dirty="0"/>
              <a:t>prevent muscle atrophy (loss) during inactivity, and rebuild tissues like tendons and ligaments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2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626540-000B-EC99-5101-E47DED7B3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764" y="138113"/>
            <a:ext cx="5736232" cy="373050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5C2CF-51AA-7580-4CA1-1F0DB25E36C3}"/>
              </a:ext>
            </a:extLst>
          </p:cNvPr>
          <p:cNvSpPr txBox="1"/>
          <p:nvPr/>
        </p:nvSpPr>
        <p:spPr>
          <a:xfrm>
            <a:off x="773723" y="4797083"/>
            <a:ext cx="929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I select call for arthroscopy appointment , Am getting this </a:t>
            </a:r>
            <a:r>
              <a:rPr lang="en-US" dirty="0" err="1"/>
              <a:t>reposnse</a:t>
            </a:r>
            <a:r>
              <a:rPr lang="en-US" dirty="0"/>
              <a:t> , What does it mean ??</a:t>
            </a:r>
          </a:p>
        </p:txBody>
      </p:sp>
    </p:spTree>
    <p:extLst>
      <p:ext uri="{BB962C8B-B14F-4D97-AF65-F5344CB8AC3E}">
        <p14:creationId xmlns:p14="http://schemas.microsoft.com/office/powerpoint/2010/main" val="150630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3E5664-75B3-28E7-8BD5-3AC212916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026" t="41190" r="2720" b="10106"/>
          <a:stretch/>
        </p:blipFill>
        <p:spPr>
          <a:xfrm>
            <a:off x="984739" y="534572"/>
            <a:ext cx="1885071" cy="2461847"/>
          </a:xfrm>
          <a:prstGeom prst="rect">
            <a:avLst/>
          </a:prstGeom>
        </p:spPr>
      </p:pic>
      <p:pic>
        <p:nvPicPr>
          <p:cNvPr id="6" name="Picture 2" descr="Hospital Patient Pain: Over 37,381 Royalty-Free Licensable Stock  Illustrations &amp; Drawings | Shutterstock">
            <a:extLst>
              <a:ext uri="{FF2B5EF4-FFF2-40B4-BE49-F238E27FC236}">
                <a16:creationId xmlns:a16="http://schemas.microsoft.com/office/drawing/2014/main" id="{426C772B-89FF-4475-030B-57BCCD9E8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7373" r="6890" b="11925"/>
          <a:stretch/>
        </p:blipFill>
        <p:spPr bwMode="auto">
          <a:xfrm>
            <a:off x="4487594" y="365760"/>
            <a:ext cx="4079631" cy="286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B336E-8238-362C-64A2-9B2C91125A43}"/>
              </a:ext>
            </a:extLst>
          </p:cNvPr>
          <p:cNvSpPr txBox="1"/>
          <p:nvPr/>
        </p:nvSpPr>
        <p:spPr>
          <a:xfrm>
            <a:off x="3165231" y="4375052"/>
            <a:ext cx="2100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Arthritis care clip 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5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9CC09-8088-64B6-2FA8-7D57884A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4" y="168813"/>
            <a:ext cx="7772400" cy="5054703"/>
          </a:xfrm>
          <a:prstGeom prst="rect">
            <a:avLst/>
          </a:prstGeom>
        </p:spPr>
      </p:pic>
      <p:pic>
        <p:nvPicPr>
          <p:cNvPr id="5" name="Picture 2" descr="My Knee Won't Stop Hurting">
            <a:extLst>
              <a:ext uri="{FF2B5EF4-FFF2-40B4-BE49-F238E27FC236}">
                <a16:creationId xmlns:a16="http://schemas.microsoft.com/office/drawing/2014/main" id="{768E1BFD-FCF0-29D0-A8AB-C52C5AAA9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183" b="18359"/>
          <a:stretch/>
        </p:blipFill>
        <p:spPr bwMode="auto">
          <a:xfrm>
            <a:off x="7698927" y="3868615"/>
            <a:ext cx="4335979" cy="24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AF6F09E-151A-4088-7829-903E5DA228A5}"/>
              </a:ext>
            </a:extLst>
          </p:cNvPr>
          <p:cNvSpPr/>
          <p:nvPr/>
        </p:nvSpPr>
        <p:spPr>
          <a:xfrm>
            <a:off x="4712677" y="1645920"/>
            <a:ext cx="2335237" cy="2954215"/>
          </a:xfrm>
          <a:custGeom>
            <a:avLst/>
            <a:gdLst>
              <a:gd name="connsiteX0" fmla="*/ 2138289 w 2335237"/>
              <a:gd name="connsiteY0" fmla="*/ 196948 h 2954215"/>
              <a:gd name="connsiteX1" fmla="*/ 1871003 w 2335237"/>
              <a:gd name="connsiteY1" fmla="*/ 196948 h 2954215"/>
              <a:gd name="connsiteX2" fmla="*/ 1139483 w 2335237"/>
              <a:gd name="connsiteY2" fmla="*/ 211015 h 2954215"/>
              <a:gd name="connsiteX3" fmla="*/ 872197 w 2335237"/>
              <a:gd name="connsiteY3" fmla="*/ 239151 h 2954215"/>
              <a:gd name="connsiteX4" fmla="*/ 787791 w 2335237"/>
              <a:gd name="connsiteY4" fmla="*/ 281354 h 2954215"/>
              <a:gd name="connsiteX5" fmla="*/ 647114 w 2335237"/>
              <a:gd name="connsiteY5" fmla="*/ 379828 h 2954215"/>
              <a:gd name="connsiteX6" fmla="*/ 506437 w 2335237"/>
              <a:gd name="connsiteY6" fmla="*/ 520505 h 2954215"/>
              <a:gd name="connsiteX7" fmla="*/ 393895 w 2335237"/>
              <a:gd name="connsiteY7" fmla="*/ 661182 h 2954215"/>
              <a:gd name="connsiteX8" fmla="*/ 295421 w 2335237"/>
              <a:gd name="connsiteY8" fmla="*/ 844062 h 2954215"/>
              <a:gd name="connsiteX9" fmla="*/ 267286 w 2335237"/>
              <a:gd name="connsiteY9" fmla="*/ 956603 h 2954215"/>
              <a:gd name="connsiteX10" fmla="*/ 225083 w 2335237"/>
              <a:gd name="connsiteY10" fmla="*/ 1069145 h 2954215"/>
              <a:gd name="connsiteX11" fmla="*/ 168812 w 2335237"/>
              <a:gd name="connsiteY11" fmla="*/ 1294228 h 2954215"/>
              <a:gd name="connsiteX12" fmla="*/ 140677 w 2335237"/>
              <a:gd name="connsiteY12" fmla="*/ 1392702 h 2954215"/>
              <a:gd name="connsiteX13" fmla="*/ 154745 w 2335237"/>
              <a:gd name="connsiteY13" fmla="*/ 2011680 h 2954215"/>
              <a:gd name="connsiteX14" fmla="*/ 281354 w 2335237"/>
              <a:gd name="connsiteY14" fmla="*/ 2335237 h 2954215"/>
              <a:gd name="connsiteX15" fmla="*/ 562708 w 2335237"/>
              <a:gd name="connsiteY15" fmla="*/ 2658794 h 2954215"/>
              <a:gd name="connsiteX16" fmla="*/ 773723 w 2335237"/>
              <a:gd name="connsiteY16" fmla="*/ 2785403 h 2954215"/>
              <a:gd name="connsiteX17" fmla="*/ 858129 w 2335237"/>
              <a:gd name="connsiteY17" fmla="*/ 2827606 h 2954215"/>
              <a:gd name="connsiteX18" fmla="*/ 1055077 w 2335237"/>
              <a:gd name="connsiteY18" fmla="*/ 2869809 h 2954215"/>
              <a:gd name="connsiteX19" fmla="*/ 1336431 w 2335237"/>
              <a:gd name="connsiteY19" fmla="*/ 2841674 h 2954215"/>
              <a:gd name="connsiteX20" fmla="*/ 1477108 w 2335237"/>
              <a:gd name="connsiteY20" fmla="*/ 2757268 h 2954215"/>
              <a:gd name="connsiteX21" fmla="*/ 1730326 w 2335237"/>
              <a:gd name="connsiteY21" fmla="*/ 2546252 h 2954215"/>
              <a:gd name="connsiteX22" fmla="*/ 1927274 w 2335237"/>
              <a:gd name="connsiteY22" fmla="*/ 2307102 h 2954215"/>
              <a:gd name="connsiteX23" fmla="*/ 2025748 w 2335237"/>
              <a:gd name="connsiteY23" fmla="*/ 2166425 h 2954215"/>
              <a:gd name="connsiteX24" fmla="*/ 2194560 w 2335237"/>
              <a:gd name="connsiteY24" fmla="*/ 1786597 h 2954215"/>
              <a:gd name="connsiteX25" fmla="*/ 2335237 w 2335237"/>
              <a:gd name="connsiteY25" fmla="*/ 1167618 h 2954215"/>
              <a:gd name="connsiteX26" fmla="*/ 2307101 w 2335237"/>
              <a:gd name="connsiteY26" fmla="*/ 759655 h 2954215"/>
              <a:gd name="connsiteX27" fmla="*/ 2222695 w 2335237"/>
              <a:gd name="connsiteY27" fmla="*/ 562708 h 2954215"/>
              <a:gd name="connsiteX28" fmla="*/ 1997612 w 2335237"/>
              <a:gd name="connsiteY28" fmla="*/ 239151 h 2954215"/>
              <a:gd name="connsiteX29" fmla="*/ 1758461 w 2335237"/>
              <a:gd name="connsiteY29" fmla="*/ 112542 h 2954215"/>
              <a:gd name="connsiteX30" fmla="*/ 1617785 w 2335237"/>
              <a:gd name="connsiteY30" fmla="*/ 98474 h 2954215"/>
              <a:gd name="connsiteX31" fmla="*/ 801858 w 2335237"/>
              <a:gd name="connsiteY31" fmla="*/ 154745 h 2954215"/>
              <a:gd name="connsiteX32" fmla="*/ 647114 w 2335237"/>
              <a:gd name="connsiteY32" fmla="*/ 239151 h 2954215"/>
              <a:gd name="connsiteX33" fmla="*/ 379828 w 2335237"/>
              <a:gd name="connsiteY33" fmla="*/ 464234 h 2954215"/>
              <a:gd name="connsiteX34" fmla="*/ 253218 w 2335237"/>
              <a:gd name="connsiteY34" fmla="*/ 618978 h 2954215"/>
              <a:gd name="connsiteX35" fmla="*/ 154745 w 2335237"/>
              <a:gd name="connsiteY35" fmla="*/ 801858 h 2954215"/>
              <a:gd name="connsiteX36" fmla="*/ 14068 w 2335237"/>
              <a:gd name="connsiteY36" fmla="*/ 1294228 h 2954215"/>
              <a:gd name="connsiteX37" fmla="*/ 0 w 2335237"/>
              <a:gd name="connsiteY37" fmla="*/ 1434905 h 2954215"/>
              <a:gd name="connsiteX38" fmla="*/ 14068 w 2335237"/>
              <a:gd name="connsiteY38" fmla="*/ 2011680 h 2954215"/>
              <a:gd name="connsiteX39" fmla="*/ 168812 w 2335237"/>
              <a:gd name="connsiteY39" fmla="*/ 2447778 h 2954215"/>
              <a:gd name="connsiteX40" fmla="*/ 253218 w 2335237"/>
              <a:gd name="connsiteY40" fmla="*/ 2574388 h 2954215"/>
              <a:gd name="connsiteX41" fmla="*/ 337625 w 2335237"/>
              <a:gd name="connsiteY41" fmla="*/ 2686929 h 2954215"/>
              <a:gd name="connsiteX42" fmla="*/ 534572 w 2335237"/>
              <a:gd name="connsiteY42" fmla="*/ 2813538 h 2954215"/>
              <a:gd name="connsiteX43" fmla="*/ 815926 w 2335237"/>
              <a:gd name="connsiteY43" fmla="*/ 2912012 h 2954215"/>
              <a:gd name="connsiteX44" fmla="*/ 984738 w 2335237"/>
              <a:gd name="connsiteY44" fmla="*/ 2954215 h 2954215"/>
              <a:gd name="connsiteX45" fmla="*/ 1153551 w 2335237"/>
              <a:gd name="connsiteY45" fmla="*/ 2940148 h 2954215"/>
              <a:gd name="connsiteX46" fmla="*/ 1252025 w 2335237"/>
              <a:gd name="connsiteY46" fmla="*/ 2883877 h 2954215"/>
              <a:gd name="connsiteX47" fmla="*/ 1617785 w 2335237"/>
              <a:gd name="connsiteY47" fmla="*/ 2489982 h 2954215"/>
              <a:gd name="connsiteX48" fmla="*/ 1871003 w 2335237"/>
              <a:gd name="connsiteY48" fmla="*/ 2082018 h 2954215"/>
              <a:gd name="connsiteX49" fmla="*/ 2138289 w 2335237"/>
              <a:gd name="connsiteY49" fmla="*/ 1491175 h 2954215"/>
              <a:gd name="connsiteX50" fmla="*/ 2194560 w 2335237"/>
              <a:gd name="connsiteY50" fmla="*/ 1308295 h 2954215"/>
              <a:gd name="connsiteX51" fmla="*/ 2278966 w 2335237"/>
              <a:gd name="connsiteY51" fmla="*/ 773723 h 2954215"/>
              <a:gd name="connsiteX52" fmla="*/ 2278966 w 2335237"/>
              <a:gd name="connsiteY52" fmla="*/ 309489 h 2954215"/>
              <a:gd name="connsiteX53" fmla="*/ 2222695 w 2335237"/>
              <a:gd name="connsiteY53" fmla="*/ 126609 h 2954215"/>
              <a:gd name="connsiteX54" fmla="*/ 2138289 w 2335237"/>
              <a:gd name="connsiteY54" fmla="*/ 28135 h 2954215"/>
              <a:gd name="connsiteX55" fmla="*/ 2053883 w 2335237"/>
              <a:gd name="connsiteY55" fmla="*/ 0 h 29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335237" h="2954215">
                <a:moveTo>
                  <a:pt x="2138289" y="196948"/>
                </a:moveTo>
                <a:cubicBezTo>
                  <a:pt x="1741475" y="236627"/>
                  <a:pt x="2237169" y="196948"/>
                  <a:pt x="1871003" y="196948"/>
                </a:cubicBezTo>
                <a:cubicBezTo>
                  <a:pt x="1627118" y="196948"/>
                  <a:pt x="1383323" y="206326"/>
                  <a:pt x="1139483" y="211015"/>
                </a:cubicBezTo>
                <a:cubicBezTo>
                  <a:pt x="1129788" y="211761"/>
                  <a:pt x="922848" y="222267"/>
                  <a:pt x="872197" y="239151"/>
                </a:cubicBezTo>
                <a:cubicBezTo>
                  <a:pt x="842355" y="249098"/>
                  <a:pt x="815406" y="266291"/>
                  <a:pt x="787791" y="281354"/>
                </a:cubicBezTo>
                <a:cubicBezTo>
                  <a:pt x="733917" y="310740"/>
                  <a:pt x="692450" y="337514"/>
                  <a:pt x="647114" y="379828"/>
                </a:cubicBezTo>
                <a:cubicBezTo>
                  <a:pt x="598634" y="425077"/>
                  <a:pt x="547864" y="468721"/>
                  <a:pt x="506437" y="520505"/>
                </a:cubicBezTo>
                <a:cubicBezTo>
                  <a:pt x="468923" y="567397"/>
                  <a:pt x="420751" y="607470"/>
                  <a:pt x="393895" y="661182"/>
                </a:cubicBezTo>
                <a:cubicBezTo>
                  <a:pt x="334785" y="779403"/>
                  <a:pt x="367299" y="718276"/>
                  <a:pt x="295421" y="844062"/>
                </a:cubicBezTo>
                <a:cubicBezTo>
                  <a:pt x="286043" y="881576"/>
                  <a:pt x="278820" y="919695"/>
                  <a:pt x="267286" y="956603"/>
                </a:cubicBezTo>
                <a:cubicBezTo>
                  <a:pt x="255336" y="994844"/>
                  <a:pt x="236301" y="1030683"/>
                  <a:pt x="225083" y="1069145"/>
                </a:cubicBezTo>
                <a:cubicBezTo>
                  <a:pt x="203429" y="1143388"/>
                  <a:pt x="190058" y="1219867"/>
                  <a:pt x="168812" y="1294228"/>
                </a:cubicBezTo>
                <a:lnTo>
                  <a:pt x="140677" y="1392702"/>
                </a:lnTo>
                <a:cubicBezTo>
                  <a:pt x="145366" y="1599028"/>
                  <a:pt x="136711" y="1806090"/>
                  <a:pt x="154745" y="2011680"/>
                </a:cubicBezTo>
                <a:cubicBezTo>
                  <a:pt x="162640" y="2101681"/>
                  <a:pt x="234929" y="2255049"/>
                  <a:pt x="281354" y="2335237"/>
                </a:cubicBezTo>
                <a:cubicBezTo>
                  <a:pt x="344727" y="2444699"/>
                  <a:pt x="462659" y="2598765"/>
                  <a:pt x="562708" y="2658794"/>
                </a:cubicBezTo>
                <a:cubicBezTo>
                  <a:pt x="633046" y="2700997"/>
                  <a:pt x="700355" y="2748719"/>
                  <a:pt x="773723" y="2785403"/>
                </a:cubicBezTo>
                <a:cubicBezTo>
                  <a:pt x="801858" y="2799471"/>
                  <a:pt x="828769" y="2816314"/>
                  <a:pt x="858129" y="2827606"/>
                </a:cubicBezTo>
                <a:cubicBezTo>
                  <a:pt x="935161" y="2857234"/>
                  <a:pt x="974600" y="2858313"/>
                  <a:pt x="1055077" y="2869809"/>
                </a:cubicBezTo>
                <a:cubicBezTo>
                  <a:pt x="1148862" y="2860431"/>
                  <a:pt x="1245361" y="2865959"/>
                  <a:pt x="1336431" y="2841674"/>
                </a:cubicBezTo>
                <a:cubicBezTo>
                  <a:pt x="1389270" y="2827584"/>
                  <a:pt x="1431257" y="2787071"/>
                  <a:pt x="1477108" y="2757268"/>
                </a:cubicBezTo>
                <a:cubicBezTo>
                  <a:pt x="1612739" y="2669108"/>
                  <a:pt x="1622271" y="2661511"/>
                  <a:pt x="1730326" y="2546252"/>
                </a:cubicBezTo>
                <a:cubicBezTo>
                  <a:pt x="1799354" y="2472622"/>
                  <a:pt x="1867544" y="2388164"/>
                  <a:pt x="1927274" y="2307102"/>
                </a:cubicBezTo>
                <a:cubicBezTo>
                  <a:pt x="1961228" y="2261021"/>
                  <a:pt x="1999601" y="2217343"/>
                  <a:pt x="2025748" y="2166425"/>
                </a:cubicBezTo>
                <a:cubicBezTo>
                  <a:pt x="2089039" y="2043175"/>
                  <a:pt x="2158861" y="1920470"/>
                  <a:pt x="2194560" y="1786597"/>
                </a:cubicBezTo>
                <a:cubicBezTo>
                  <a:pt x="2324188" y="1300489"/>
                  <a:pt x="2286511" y="1508696"/>
                  <a:pt x="2335237" y="1167618"/>
                </a:cubicBezTo>
                <a:cubicBezTo>
                  <a:pt x="2325858" y="1031630"/>
                  <a:pt x="2332033" y="893666"/>
                  <a:pt x="2307101" y="759655"/>
                </a:cubicBezTo>
                <a:cubicBezTo>
                  <a:pt x="2294037" y="689436"/>
                  <a:pt x="2255573" y="626115"/>
                  <a:pt x="2222695" y="562708"/>
                </a:cubicBezTo>
                <a:cubicBezTo>
                  <a:pt x="2181581" y="483417"/>
                  <a:pt x="2068539" y="305906"/>
                  <a:pt x="1997612" y="239151"/>
                </a:cubicBezTo>
                <a:cubicBezTo>
                  <a:pt x="1941789" y="186612"/>
                  <a:pt x="1836250" y="129828"/>
                  <a:pt x="1758461" y="112542"/>
                </a:cubicBezTo>
                <a:cubicBezTo>
                  <a:pt x="1712457" y="102319"/>
                  <a:pt x="1664677" y="103163"/>
                  <a:pt x="1617785" y="98474"/>
                </a:cubicBezTo>
                <a:cubicBezTo>
                  <a:pt x="1435829" y="102345"/>
                  <a:pt x="1040085" y="57288"/>
                  <a:pt x="801858" y="154745"/>
                </a:cubicBezTo>
                <a:cubicBezTo>
                  <a:pt x="747477" y="176992"/>
                  <a:pt x="697072" y="208225"/>
                  <a:pt x="647114" y="239151"/>
                </a:cubicBezTo>
                <a:cubicBezTo>
                  <a:pt x="524912" y="314800"/>
                  <a:pt x="476664" y="356639"/>
                  <a:pt x="379828" y="464234"/>
                </a:cubicBezTo>
                <a:cubicBezTo>
                  <a:pt x="335244" y="513772"/>
                  <a:pt x="290187" y="563525"/>
                  <a:pt x="253218" y="618978"/>
                </a:cubicBezTo>
                <a:cubicBezTo>
                  <a:pt x="214813" y="676585"/>
                  <a:pt x="183759" y="738995"/>
                  <a:pt x="154745" y="801858"/>
                </a:cubicBezTo>
                <a:cubicBezTo>
                  <a:pt x="83019" y="957266"/>
                  <a:pt x="38217" y="1125183"/>
                  <a:pt x="14068" y="1294228"/>
                </a:cubicBezTo>
                <a:cubicBezTo>
                  <a:pt x="7403" y="1340881"/>
                  <a:pt x="4689" y="1388013"/>
                  <a:pt x="0" y="1434905"/>
                </a:cubicBezTo>
                <a:cubicBezTo>
                  <a:pt x="4689" y="1627163"/>
                  <a:pt x="-7508" y="1820579"/>
                  <a:pt x="14068" y="2011680"/>
                </a:cubicBezTo>
                <a:cubicBezTo>
                  <a:pt x="29957" y="2152413"/>
                  <a:pt x="95120" y="2320491"/>
                  <a:pt x="168812" y="2447778"/>
                </a:cubicBezTo>
                <a:cubicBezTo>
                  <a:pt x="194225" y="2491674"/>
                  <a:pt x="223967" y="2532950"/>
                  <a:pt x="253218" y="2574388"/>
                </a:cubicBezTo>
                <a:cubicBezTo>
                  <a:pt x="280260" y="2612697"/>
                  <a:pt x="304467" y="2653771"/>
                  <a:pt x="337625" y="2686929"/>
                </a:cubicBezTo>
                <a:cubicBezTo>
                  <a:pt x="370476" y="2719780"/>
                  <a:pt x="491409" y="2792984"/>
                  <a:pt x="534572" y="2813538"/>
                </a:cubicBezTo>
                <a:cubicBezTo>
                  <a:pt x="723408" y="2903460"/>
                  <a:pt x="674777" y="2888488"/>
                  <a:pt x="815926" y="2912012"/>
                </a:cubicBezTo>
                <a:cubicBezTo>
                  <a:pt x="868307" y="2929473"/>
                  <a:pt x="927904" y="2954215"/>
                  <a:pt x="984738" y="2954215"/>
                </a:cubicBezTo>
                <a:cubicBezTo>
                  <a:pt x="1041204" y="2954215"/>
                  <a:pt x="1097280" y="2944837"/>
                  <a:pt x="1153551" y="2940148"/>
                </a:cubicBezTo>
                <a:cubicBezTo>
                  <a:pt x="1186376" y="2921391"/>
                  <a:pt x="1221261" y="2905851"/>
                  <a:pt x="1252025" y="2883877"/>
                </a:cubicBezTo>
                <a:cubicBezTo>
                  <a:pt x="1374450" y="2796430"/>
                  <a:pt x="1573038" y="2562075"/>
                  <a:pt x="1617785" y="2489982"/>
                </a:cubicBezTo>
                <a:cubicBezTo>
                  <a:pt x="1702191" y="2353994"/>
                  <a:pt x="1799425" y="2225174"/>
                  <a:pt x="1871003" y="2082018"/>
                </a:cubicBezTo>
                <a:cubicBezTo>
                  <a:pt x="2048714" y="1726597"/>
                  <a:pt x="2042519" y="1778487"/>
                  <a:pt x="2138289" y="1491175"/>
                </a:cubicBezTo>
                <a:cubicBezTo>
                  <a:pt x="2158458" y="1430668"/>
                  <a:pt x="2180512" y="1370509"/>
                  <a:pt x="2194560" y="1308295"/>
                </a:cubicBezTo>
                <a:cubicBezTo>
                  <a:pt x="2211775" y="1232056"/>
                  <a:pt x="2269041" y="839892"/>
                  <a:pt x="2278966" y="773723"/>
                </a:cubicBezTo>
                <a:cubicBezTo>
                  <a:pt x="2287539" y="619411"/>
                  <a:pt x="2306500" y="463681"/>
                  <a:pt x="2278966" y="309489"/>
                </a:cubicBezTo>
                <a:cubicBezTo>
                  <a:pt x="2267754" y="246702"/>
                  <a:pt x="2251218" y="183656"/>
                  <a:pt x="2222695" y="126609"/>
                </a:cubicBezTo>
                <a:cubicBezTo>
                  <a:pt x="2203361" y="87941"/>
                  <a:pt x="2172875" y="54075"/>
                  <a:pt x="2138289" y="28135"/>
                </a:cubicBezTo>
                <a:cubicBezTo>
                  <a:pt x="2114563" y="10341"/>
                  <a:pt x="2053883" y="0"/>
                  <a:pt x="205388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86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22FF4-4055-D46E-6152-7D5CC476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28666" r="4892" b="1200"/>
          <a:stretch/>
        </p:blipFill>
        <p:spPr>
          <a:xfrm>
            <a:off x="815925" y="365760"/>
            <a:ext cx="7033847" cy="354505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E3F9F7C5-ED83-9F95-3E95-CDEE5ADE7A82}"/>
              </a:ext>
            </a:extLst>
          </p:cNvPr>
          <p:cNvSpPr/>
          <p:nvPr/>
        </p:nvSpPr>
        <p:spPr>
          <a:xfrm>
            <a:off x="1463040" y="126609"/>
            <a:ext cx="3194219" cy="3263705"/>
          </a:xfrm>
          <a:custGeom>
            <a:avLst/>
            <a:gdLst>
              <a:gd name="connsiteX0" fmla="*/ 2419643 w 3194219"/>
              <a:gd name="connsiteY0" fmla="*/ 675249 h 3263705"/>
              <a:gd name="connsiteX1" fmla="*/ 2264898 w 3194219"/>
              <a:gd name="connsiteY1" fmla="*/ 689317 h 3263705"/>
              <a:gd name="connsiteX2" fmla="*/ 1519311 w 3194219"/>
              <a:gd name="connsiteY2" fmla="*/ 661182 h 3263705"/>
              <a:gd name="connsiteX3" fmla="*/ 844062 w 3194219"/>
              <a:gd name="connsiteY3" fmla="*/ 703385 h 3263705"/>
              <a:gd name="connsiteX4" fmla="*/ 717452 w 3194219"/>
              <a:gd name="connsiteY4" fmla="*/ 745588 h 3263705"/>
              <a:gd name="connsiteX5" fmla="*/ 492369 w 3194219"/>
              <a:gd name="connsiteY5" fmla="*/ 900333 h 3263705"/>
              <a:gd name="connsiteX6" fmla="*/ 309489 w 3194219"/>
              <a:gd name="connsiteY6" fmla="*/ 1083213 h 3263705"/>
              <a:gd name="connsiteX7" fmla="*/ 196948 w 3194219"/>
              <a:gd name="connsiteY7" fmla="*/ 1336431 h 3263705"/>
              <a:gd name="connsiteX8" fmla="*/ 126609 w 3194219"/>
              <a:gd name="connsiteY8" fmla="*/ 1477108 h 3263705"/>
              <a:gd name="connsiteX9" fmla="*/ 84406 w 3194219"/>
              <a:gd name="connsiteY9" fmla="*/ 1603717 h 3263705"/>
              <a:gd name="connsiteX10" fmla="*/ 42203 w 3194219"/>
              <a:gd name="connsiteY10" fmla="*/ 1688123 h 3263705"/>
              <a:gd name="connsiteX11" fmla="*/ 0 w 3194219"/>
              <a:gd name="connsiteY11" fmla="*/ 1814733 h 3263705"/>
              <a:gd name="connsiteX12" fmla="*/ 42203 w 3194219"/>
              <a:gd name="connsiteY12" fmla="*/ 2644726 h 3263705"/>
              <a:gd name="connsiteX13" fmla="*/ 126609 w 3194219"/>
              <a:gd name="connsiteY13" fmla="*/ 2743200 h 3263705"/>
              <a:gd name="connsiteX14" fmla="*/ 379828 w 3194219"/>
              <a:gd name="connsiteY14" fmla="*/ 2954216 h 3263705"/>
              <a:gd name="connsiteX15" fmla="*/ 520505 w 3194219"/>
              <a:gd name="connsiteY15" fmla="*/ 3038622 h 3263705"/>
              <a:gd name="connsiteX16" fmla="*/ 675249 w 3194219"/>
              <a:gd name="connsiteY16" fmla="*/ 3094893 h 3263705"/>
              <a:gd name="connsiteX17" fmla="*/ 1125415 w 3194219"/>
              <a:gd name="connsiteY17" fmla="*/ 3193366 h 3263705"/>
              <a:gd name="connsiteX18" fmla="*/ 1420837 w 3194219"/>
              <a:gd name="connsiteY18" fmla="*/ 3235569 h 3263705"/>
              <a:gd name="connsiteX19" fmla="*/ 1758462 w 3194219"/>
              <a:gd name="connsiteY19" fmla="*/ 3249637 h 3263705"/>
              <a:gd name="connsiteX20" fmla="*/ 2053883 w 3194219"/>
              <a:gd name="connsiteY20" fmla="*/ 3263705 h 3263705"/>
              <a:gd name="connsiteX21" fmla="*/ 2757268 w 3194219"/>
              <a:gd name="connsiteY21" fmla="*/ 3151163 h 3263705"/>
              <a:gd name="connsiteX22" fmla="*/ 3038622 w 3194219"/>
              <a:gd name="connsiteY22" fmla="*/ 2982351 h 3263705"/>
              <a:gd name="connsiteX23" fmla="*/ 3137095 w 3194219"/>
              <a:gd name="connsiteY23" fmla="*/ 2841674 h 3263705"/>
              <a:gd name="connsiteX24" fmla="*/ 3193366 w 3194219"/>
              <a:gd name="connsiteY24" fmla="*/ 2658794 h 3263705"/>
              <a:gd name="connsiteX25" fmla="*/ 3024554 w 3194219"/>
              <a:gd name="connsiteY25" fmla="*/ 1645920 h 3263705"/>
              <a:gd name="connsiteX26" fmla="*/ 2546252 w 3194219"/>
              <a:gd name="connsiteY26" fmla="*/ 773723 h 3263705"/>
              <a:gd name="connsiteX27" fmla="*/ 2039815 w 3194219"/>
              <a:gd name="connsiteY27" fmla="*/ 267286 h 3263705"/>
              <a:gd name="connsiteX28" fmla="*/ 1674055 w 3194219"/>
              <a:gd name="connsiteY28" fmla="*/ 126609 h 3263705"/>
              <a:gd name="connsiteX29" fmla="*/ 1505243 w 3194219"/>
              <a:gd name="connsiteY29" fmla="*/ 98474 h 3263705"/>
              <a:gd name="connsiteX30" fmla="*/ 1209822 w 3194219"/>
              <a:gd name="connsiteY30" fmla="*/ 42203 h 3263705"/>
              <a:gd name="connsiteX31" fmla="*/ 956603 w 3194219"/>
              <a:gd name="connsiteY31" fmla="*/ 84406 h 3263705"/>
              <a:gd name="connsiteX32" fmla="*/ 815926 w 3194219"/>
              <a:gd name="connsiteY32" fmla="*/ 168813 h 3263705"/>
              <a:gd name="connsiteX33" fmla="*/ 436098 w 3194219"/>
              <a:gd name="connsiteY33" fmla="*/ 590843 h 3263705"/>
              <a:gd name="connsiteX34" fmla="*/ 337625 w 3194219"/>
              <a:gd name="connsiteY34" fmla="*/ 759656 h 3263705"/>
              <a:gd name="connsiteX35" fmla="*/ 267286 w 3194219"/>
              <a:gd name="connsiteY35" fmla="*/ 998806 h 3263705"/>
              <a:gd name="connsiteX36" fmla="*/ 225083 w 3194219"/>
              <a:gd name="connsiteY36" fmla="*/ 1603717 h 3263705"/>
              <a:gd name="connsiteX37" fmla="*/ 239151 w 3194219"/>
              <a:gd name="connsiteY37" fmla="*/ 2138289 h 3263705"/>
              <a:gd name="connsiteX38" fmla="*/ 337625 w 3194219"/>
              <a:gd name="connsiteY38" fmla="*/ 2574388 h 3263705"/>
              <a:gd name="connsiteX39" fmla="*/ 506437 w 3194219"/>
              <a:gd name="connsiteY39" fmla="*/ 2869809 h 3263705"/>
              <a:gd name="connsiteX40" fmla="*/ 590843 w 3194219"/>
              <a:gd name="connsiteY40" fmla="*/ 2968283 h 3263705"/>
              <a:gd name="connsiteX41" fmla="*/ 647114 w 3194219"/>
              <a:gd name="connsiteY41" fmla="*/ 3010486 h 3263705"/>
              <a:gd name="connsiteX42" fmla="*/ 731520 w 3194219"/>
              <a:gd name="connsiteY42" fmla="*/ 3024554 h 3263705"/>
              <a:gd name="connsiteX43" fmla="*/ 914400 w 3194219"/>
              <a:gd name="connsiteY43" fmla="*/ 3052689 h 3263705"/>
              <a:gd name="connsiteX44" fmla="*/ 1406769 w 3194219"/>
              <a:gd name="connsiteY44" fmla="*/ 3010486 h 3263705"/>
              <a:gd name="connsiteX45" fmla="*/ 1645920 w 3194219"/>
              <a:gd name="connsiteY45" fmla="*/ 2912013 h 3263705"/>
              <a:gd name="connsiteX46" fmla="*/ 2110154 w 3194219"/>
              <a:gd name="connsiteY46" fmla="*/ 2532185 h 3263705"/>
              <a:gd name="connsiteX47" fmla="*/ 2293034 w 3194219"/>
              <a:gd name="connsiteY47" fmla="*/ 2236763 h 3263705"/>
              <a:gd name="connsiteX48" fmla="*/ 2433711 w 3194219"/>
              <a:gd name="connsiteY48" fmla="*/ 1477108 h 3263705"/>
              <a:gd name="connsiteX49" fmla="*/ 2110154 w 3194219"/>
              <a:gd name="connsiteY49" fmla="*/ 717453 h 3263705"/>
              <a:gd name="connsiteX50" fmla="*/ 1758462 w 3194219"/>
              <a:gd name="connsiteY50" fmla="*/ 422031 h 3263705"/>
              <a:gd name="connsiteX51" fmla="*/ 998806 w 3194219"/>
              <a:gd name="connsiteY51" fmla="*/ 56271 h 3263705"/>
              <a:gd name="connsiteX52" fmla="*/ 450166 w 3194219"/>
              <a:gd name="connsiteY52" fmla="*/ 0 h 3263705"/>
              <a:gd name="connsiteX53" fmla="*/ 239151 w 3194219"/>
              <a:gd name="connsiteY53" fmla="*/ 56271 h 3263705"/>
              <a:gd name="connsiteX54" fmla="*/ 98474 w 3194219"/>
              <a:gd name="connsiteY54" fmla="*/ 211016 h 326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194219" h="3263705">
                <a:moveTo>
                  <a:pt x="2419643" y="675249"/>
                </a:moveTo>
                <a:cubicBezTo>
                  <a:pt x="2368061" y="679938"/>
                  <a:pt x="2316692" y="689317"/>
                  <a:pt x="2264898" y="689317"/>
                </a:cubicBezTo>
                <a:cubicBezTo>
                  <a:pt x="2014561" y="689317"/>
                  <a:pt x="1768483" y="674296"/>
                  <a:pt x="1519311" y="661182"/>
                </a:cubicBezTo>
                <a:cubicBezTo>
                  <a:pt x="1211984" y="669062"/>
                  <a:pt x="1082014" y="637287"/>
                  <a:pt x="844062" y="703385"/>
                </a:cubicBezTo>
                <a:cubicBezTo>
                  <a:pt x="801199" y="715292"/>
                  <a:pt x="757704" y="726646"/>
                  <a:pt x="717452" y="745588"/>
                </a:cubicBezTo>
                <a:cubicBezTo>
                  <a:pt x="657721" y="773697"/>
                  <a:pt x="542171" y="860491"/>
                  <a:pt x="492369" y="900333"/>
                </a:cubicBezTo>
                <a:cubicBezTo>
                  <a:pt x="425378" y="953926"/>
                  <a:pt x="357722" y="1010863"/>
                  <a:pt x="309489" y="1083213"/>
                </a:cubicBezTo>
                <a:cubicBezTo>
                  <a:pt x="262273" y="1154037"/>
                  <a:pt x="230694" y="1261441"/>
                  <a:pt x="196948" y="1336431"/>
                </a:cubicBezTo>
                <a:cubicBezTo>
                  <a:pt x="175434" y="1384241"/>
                  <a:pt x="146954" y="1428789"/>
                  <a:pt x="126609" y="1477108"/>
                </a:cubicBezTo>
                <a:cubicBezTo>
                  <a:pt x="109346" y="1518108"/>
                  <a:pt x="100928" y="1562413"/>
                  <a:pt x="84406" y="1603717"/>
                </a:cubicBezTo>
                <a:cubicBezTo>
                  <a:pt x="72723" y="1632923"/>
                  <a:pt x="55220" y="1659486"/>
                  <a:pt x="42203" y="1688123"/>
                </a:cubicBezTo>
                <a:cubicBezTo>
                  <a:pt x="12774" y="1752866"/>
                  <a:pt x="15685" y="1751992"/>
                  <a:pt x="0" y="1814733"/>
                </a:cubicBezTo>
                <a:cubicBezTo>
                  <a:pt x="14068" y="2091397"/>
                  <a:pt x="4774" y="2370244"/>
                  <a:pt x="42203" y="2644726"/>
                </a:cubicBezTo>
                <a:cubicBezTo>
                  <a:pt x="48044" y="2687562"/>
                  <a:pt x="94740" y="2713987"/>
                  <a:pt x="126609" y="2743200"/>
                </a:cubicBezTo>
                <a:cubicBezTo>
                  <a:pt x="207602" y="2817444"/>
                  <a:pt x="285613" y="2897687"/>
                  <a:pt x="379828" y="2954216"/>
                </a:cubicBezTo>
                <a:cubicBezTo>
                  <a:pt x="426720" y="2982351"/>
                  <a:pt x="471132" y="3015111"/>
                  <a:pt x="520505" y="3038622"/>
                </a:cubicBezTo>
                <a:cubicBezTo>
                  <a:pt x="570059" y="3062219"/>
                  <a:pt x="622974" y="3078165"/>
                  <a:pt x="675249" y="3094893"/>
                </a:cubicBezTo>
                <a:cubicBezTo>
                  <a:pt x="877115" y="3159490"/>
                  <a:pt x="901805" y="3158964"/>
                  <a:pt x="1125415" y="3193366"/>
                </a:cubicBezTo>
                <a:cubicBezTo>
                  <a:pt x="1223732" y="3208492"/>
                  <a:pt x="1321754" y="3226762"/>
                  <a:pt x="1420837" y="3235569"/>
                </a:cubicBezTo>
                <a:cubicBezTo>
                  <a:pt x="1533034" y="3245542"/>
                  <a:pt x="1645934" y="3244636"/>
                  <a:pt x="1758462" y="3249637"/>
                </a:cubicBezTo>
                <a:lnTo>
                  <a:pt x="2053883" y="3263705"/>
                </a:lnTo>
                <a:cubicBezTo>
                  <a:pt x="2512559" y="3225482"/>
                  <a:pt x="2449034" y="3274457"/>
                  <a:pt x="2757268" y="3151163"/>
                </a:cubicBezTo>
                <a:cubicBezTo>
                  <a:pt x="2865903" y="3107709"/>
                  <a:pt x="2956726" y="3069366"/>
                  <a:pt x="3038622" y="2982351"/>
                </a:cubicBezTo>
                <a:cubicBezTo>
                  <a:pt x="3077852" y="2940669"/>
                  <a:pt x="3104271" y="2888566"/>
                  <a:pt x="3137095" y="2841674"/>
                </a:cubicBezTo>
                <a:cubicBezTo>
                  <a:pt x="3155852" y="2780714"/>
                  <a:pt x="3192207" y="2722564"/>
                  <a:pt x="3193366" y="2658794"/>
                </a:cubicBezTo>
                <a:cubicBezTo>
                  <a:pt x="3200598" y="2261058"/>
                  <a:pt x="3163344" y="2004461"/>
                  <a:pt x="3024554" y="1645920"/>
                </a:cubicBezTo>
                <a:cubicBezTo>
                  <a:pt x="2904415" y="1335562"/>
                  <a:pt x="2739881" y="1043785"/>
                  <a:pt x="2546252" y="773723"/>
                </a:cubicBezTo>
                <a:cubicBezTo>
                  <a:pt x="2387893" y="552854"/>
                  <a:pt x="2266102" y="405978"/>
                  <a:pt x="2039815" y="267286"/>
                </a:cubicBezTo>
                <a:cubicBezTo>
                  <a:pt x="1981492" y="231539"/>
                  <a:pt x="1750229" y="145653"/>
                  <a:pt x="1674055" y="126609"/>
                </a:cubicBezTo>
                <a:cubicBezTo>
                  <a:pt x="1618711" y="112773"/>
                  <a:pt x="1560988" y="110592"/>
                  <a:pt x="1505243" y="98474"/>
                </a:cubicBezTo>
                <a:cubicBezTo>
                  <a:pt x="1210653" y="34433"/>
                  <a:pt x="1486886" y="69910"/>
                  <a:pt x="1209822" y="42203"/>
                </a:cubicBezTo>
                <a:cubicBezTo>
                  <a:pt x="1125416" y="56271"/>
                  <a:pt x="1038069" y="58221"/>
                  <a:pt x="956603" y="84406"/>
                </a:cubicBezTo>
                <a:cubicBezTo>
                  <a:pt x="904541" y="101140"/>
                  <a:pt x="857345" y="133107"/>
                  <a:pt x="815926" y="168813"/>
                </a:cubicBezTo>
                <a:cubicBezTo>
                  <a:pt x="654711" y="307792"/>
                  <a:pt x="546228" y="421976"/>
                  <a:pt x="436098" y="590843"/>
                </a:cubicBezTo>
                <a:cubicBezTo>
                  <a:pt x="400511" y="645409"/>
                  <a:pt x="362533" y="699461"/>
                  <a:pt x="337625" y="759656"/>
                </a:cubicBezTo>
                <a:cubicBezTo>
                  <a:pt x="305854" y="836436"/>
                  <a:pt x="290732" y="919089"/>
                  <a:pt x="267286" y="998806"/>
                </a:cubicBezTo>
                <a:cubicBezTo>
                  <a:pt x="247138" y="1210360"/>
                  <a:pt x="225083" y="1390291"/>
                  <a:pt x="225083" y="1603717"/>
                </a:cubicBezTo>
                <a:cubicBezTo>
                  <a:pt x="225083" y="1781969"/>
                  <a:pt x="229263" y="1960311"/>
                  <a:pt x="239151" y="2138289"/>
                </a:cubicBezTo>
                <a:cubicBezTo>
                  <a:pt x="249096" y="2317297"/>
                  <a:pt x="270230" y="2408964"/>
                  <a:pt x="337625" y="2574388"/>
                </a:cubicBezTo>
                <a:cubicBezTo>
                  <a:pt x="399714" y="2726788"/>
                  <a:pt x="423414" y="2740661"/>
                  <a:pt x="506437" y="2869809"/>
                </a:cubicBezTo>
                <a:cubicBezTo>
                  <a:pt x="570008" y="2968698"/>
                  <a:pt x="518055" y="2916292"/>
                  <a:pt x="590843" y="2968283"/>
                </a:cubicBezTo>
                <a:cubicBezTo>
                  <a:pt x="609922" y="2981911"/>
                  <a:pt x="625345" y="3001778"/>
                  <a:pt x="647114" y="3010486"/>
                </a:cubicBezTo>
                <a:cubicBezTo>
                  <a:pt x="673597" y="3021079"/>
                  <a:pt x="703457" y="3019451"/>
                  <a:pt x="731520" y="3024554"/>
                </a:cubicBezTo>
                <a:cubicBezTo>
                  <a:pt x="873296" y="3050332"/>
                  <a:pt x="723794" y="3028865"/>
                  <a:pt x="914400" y="3052689"/>
                </a:cubicBezTo>
                <a:cubicBezTo>
                  <a:pt x="1078523" y="3038621"/>
                  <a:pt x="1245008" y="3041594"/>
                  <a:pt x="1406769" y="3010486"/>
                </a:cubicBezTo>
                <a:cubicBezTo>
                  <a:pt x="1491428" y="2994205"/>
                  <a:pt x="1569728" y="2952350"/>
                  <a:pt x="1645920" y="2912013"/>
                </a:cubicBezTo>
                <a:cubicBezTo>
                  <a:pt x="1825779" y="2816794"/>
                  <a:pt x="1983738" y="2693474"/>
                  <a:pt x="2110154" y="2532185"/>
                </a:cubicBezTo>
                <a:cubicBezTo>
                  <a:pt x="2181598" y="2441032"/>
                  <a:pt x="2232074" y="2335237"/>
                  <a:pt x="2293034" y="2236763"/>
                </a:cubicBezTo>
                <a:cubicBezTo>
                  <a:pt x="2381744" y="1948453"/>
                  <a:pt x="2461025" y="1788489"/>
                  <a:pt x="2433711" y="1477108"/>
                </a:cubicBezTo>
                <a:cubicBezTo>
                  <a:pt x="2408115" y="1185309"/>
                  <a:pt x="2305646" y="936786"/>
                  <a:pt x="2110154" y="717453"/>
                </a:cubicBezTo>
                <a:cubicBezTo>
                  <a:pt x="2008285" y="603160"/>
                  <a:pt x="1883999" y="509670"/>
                  <a:pt x="1758462" y="422031"/>
                </a:cubicBezTo>
                <a:cubicBezTo>
                  <a:pt x="1554004" y="279296"/>
                  <a:pt x="1244104" y="124119"/>
                  <a:pt x="998806" y="56271"/>
                </a:cubicBezTo>
                <a:cubicBezTo>
                  <a:pt x="849076" y="14856"/>
                  <a:pt x="607771" y="8756"/>
                  <a:pt x="450166" y="0"/>
                </a:cubicBezTo>
                <a:cubicBezTo>
                  <a:pt x="379828" y="18757"/>
                  <a:pt x="301573" y="18817"/>
                  <a:pt x="239151" y="56271"/>
                </a:cubicBezTo>
                <a:cubicBezTo>
                  <a:pt x="179375" y="92137"/>
                  <a:pt x="98474" y="211016"/>
                  <a:pt x="98474" y="21101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59DEE-8E49-0EC0-BFF9-ED2363F8125F}"/>
              </a:ext>
            </a:extLst>
          </p:cNvPr>
          <p:cNvSpPr txBox="1"/>
          <p:nvPr/>
        </p:nvSpPr>
        <p:spPr>
          <a:xfrm>
            <a:off x="1055077" y="3465900"/>
            <a:ext cx="341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some restaurant image here?</a:t>
            </a:r>
          </a:p>
        </p:txBody>
      </p:sp>
      <p:pic>
        <p:nvPicPr>
          <p:cNvPr id="6" name="Picture 4" descr="Spring Exercises To Relieve Joint Pain - Orthopaedic Specialty Group">
            <a:extLst>
              <a:ext uri="{FF2B5EF4-FFF2-40B4-BE49-F238E27FC236}">
                <a16:creationId xmlns:a16="http://schemas.microsoft.com/office/drawing/2014/main" id="{99DD16A2-4FF4-6104-0CF7-4FDB57CF1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2" y="3026339"/>
            <a:ext cx="3973767" cy="333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B4468D74-57CD-39D9-9C08-B9DDD9C00250}"/>
              </a:ext>
            </a:extLst>
          </p:cNvPr>
          <p:cNvSpPr/>
          <p:nvPr/>
        </p:nvSpPr>
        <p:spPr>
          <a:xfrm>
            <a:off x="7596037" y="5636525"/>
            <a:ext cx="1111235" cy="941696"/>
          </a:xfrm>
          <a:custGeom>
            <a:avLst/>
            <a:gdLst>
              <a:gd name="connsiteX0" fmla="*/ 797336 w 1111235"/>
              <a:gd name="connsiteY0" fmla="*/ 27296 h 941696"/>
              <a:gd name="connsiteX1" fmla="*/ 688154 w 1111235"/>
              <a:gd name="connsiteY1" fmla="*/ 40944 h 941696"/>
              <a:gd name="connsiteX2" fmla="*/ 128596 w 1111235"/>
              <a:gd name="connsiteY2" fmla="*/ 68239 h 941696"/>
              <a:gd name="connsiteX3" fmla="*/ 87653 w 1111235"/>
              <a:gd name="connsiteY3" fmla="*/ 109182 h 941696"/>
              <a:gd name="connsiteX4" fmla="*/ 19414 w 1111235"/>
              <a:gd name="connsiteY4" fmla="*/ 232012 h 941696"/>
              <a:gd name="connsiteX5" fmla="*/ 19414 w 1111235"/>
              <a:gd name="connsiteY5" fmla="*/ 464024 h 941696"/>
              <a:gd name="connsiteX6" fmla="*/ 101300 w 1111235"/>
              <a:gd name="connsiteY6" fmla="*/ 573206 h 941696"/>
              <a:gd name="connsiteX7" fmla="*/ 155891 w 1111235"/>
              <a:gd name="connsiteY7" fmla="*/ 627797 h 941696"/>
              <a:gd name="connsiteX8" fmla="*/ 210482 w 1111235"/>
              <a:gd name="connsiteY8" fmla="*/ 668741 h 941696"/>
              <a:gd name="connsiteX9" fmla="*/ 237778 w 1111235"/>
              <a:gd name="connsiteY9" fmla="*/ 709684 h 941696"/>
              <a:gd name="connsiteX10" fmla="*/ 278721 w 1111235"/>
              <a:gd name="connsiteY10" fmla="*/ 736979 h 941696"/>
              <a:gd name="connsiteX11" fmla="*/ 401551 w 1111235"/>
              <a:gd name="connsiteY11" fmla="*/ 791571 h 941696"/>
              <a:gd name="connsiteX12" fmla="*/ 442494 w 1111235"/>
              <a:gd name="connsiteY12" fmla="*/ 805218 h 941696"/>
              <a:gd name="connsiteX13" fmla="*/ 688154 w 1111235"/>
              <a:gd name="connsiteY13" fmla="*/ 791571 h 941696"/>
              <a:gd name="connsiteX14" fmla="*/ 838279 w 1111235"/>
              <a:gd name="connsiteY14" fmla="*/ 723332 h 941696"/>
              <a:gd name="connsiteX15" fmla="*/ 947462 w 1111235"/>
              <a:gd name="connsiteY15" fmla="*/ 627797 h 941696"/>
              <a:gd name="connsiteX16" fmla="*/ 988405 w 1111235"/>
              <a:gd name="connsiteY16" fmla="*/ 573206 h 941696"/>
              <a:gd name="connsiteX17" fmla="*/ 1042996 w 1111235"/>
              <a:gd name="connsiteY17" fmla="*/ 464024 h 941696"/>
              <a:gd name="connsiteX18" fmla="*/ 1070291 w 1111235"/>
              <a:gd name="connsiteY18" fmla="*/ 423081 h 941696"/>
              <a:gd name="connsiteX19" fmla="*/ 1042996 w 1111235"/>
              <a:gd name="connsiteY19" fmla="*/ 218365 h 941696"/>
              <a:gd name="connsiteX20" fmla="*/ 947462 w 1111235"/>
              <a:gd name="connsiteY20" fmla="*/ 122830 h 941696"/>
              <a:gd name="connsiteX21" fmla="*/ 892870 w 1111235"/>
              <a:gd name="connsiteY21" fmla="*/ 81887 h 941696"/>
              <a:gd name="connsiteX22" fmla="*/ 729097 w 1111235"/>
              <a:gd name="connsiteY22" fmla="*/ 27296 h 941696"/>
              <a:gd name="connsiteX23" fmla="*/ 456142 w 1111235"/>
              <a:gd name="connsiteY23" fmla="*/ 0 h 941696"/>
              <a:gd name="connsiteX24" fmla="*/ 265073 w 1111235"/>
              <a:gd name="connsiteY24" fmla="*/ 40944 h 941696"/>
              <a:gd name="connsiteX25" fmla="*/ 169539 w 1111235"/>
              <a:gd name="connsiteY25" fmla="*/ 136478 h 941696"/>
              <a:gd name="connsiteX26" fmla="*/ 155891 w 1111235"/>
              <a:gd name="connsiteY26" fmla="*/ 191069 h 941696"/>
              <a:gd name="connsiteX27" fmla="*/ 142244 w 1111235"/>
              <a:gd name="connsiteY27" fmla="*/ 232012 h 941696"/>
              <a:gd name="connsiteX28" fmla="*/ 114948 w 1111235"/>
              <a:gd name="connsiteY28" fmla="*/ 341194 h 941696"/>
              <a:gd name="connsiteX29" fmla="*/ 128596 w 1111235"/>
              <a:gd name="connsiteY29" fmla="*/ 464024 h 941696"/>
              <a:gd name="connsiteX30" fmla="*/ 224130 w 1111235"/>
              <a:gd name="connsiteY30" fmla="*/ 600502 h 941696"/>
              <a:gd name="connsiteX31" fmla="*/ 333312 w 1111235"/>
              <a:gd name="connsiteY31" fmla="*/ 750627 h 941696"/>
              <a:gd name="connsiteX32" fmla="*/ 387903 w 1111235"/>
              <a:gd name="connsiteY32" fmla="*/ 805218 h 941696"/>
              <a:gd name="connsiteX33" fmla="*/ 428847 w 1111235"/>
              <a:gd name="connsiteY33" fmla="*/ 859809 h 941696"/>
              <a:gd name="connsiteX34" fmla="*/ 565324 w 1111235"/>
              <a:gd name="connsiteY34" fmla="*/ 941696 h 941696"/>
              <a:gd name="connsiteX35" fmla="*/ 742745 w 1111235"/>
              <a:gd name="connsiteY35" fmla="*/ 928048 h 941696"/>
              <a:gd name="connsiteX36" fmla="*/ 797336 w 1111235"/>
              <a:gd name="connsiteY36" fmla="*/ 900753 h 941696"/>
              <a:gd name="connsiteX37" fmla="*/ 961109 w 1111235"/>
              <a:gd name="connsiteY37" fmla="*/ 764275 h 941696"/>
              <a:gd name="connsiteX38" fmla="*/ 1015700 w 1111235"/>
              <a:gd name="connsiteY38" fmla="*/ 709684 h 941696"/>
              <a:gd name="connsiteX39" fmla="*/ 1056644 w 1111235"/>
              <a:gd name="connsiteY39" fmla="*/ 668741 h 941696"/>
              <a:gd name="connsiteX40" fmla="*/ 1111235 w 1111235"/>
              <a:gd name="connsiteY40" fmla="*/ 586854 h 941696"/>
              <a:gd name="connsiteX41" fmla="*/ 1097587 w 1111235"/>
              <a:gd name="connsiteY41" fmla="*/ 504968 h 941696"/>
              <a:gd name="connsiteX42" fmla="*/ 974757 w 1111235"/>
              <a:gd name="connsiteY42" fmla="*/ 368490 h 941696"/>
              <a:gd name="connsiteX43" fmla="*/ 742745 w 1111235"/>
              <a:gd name="connsiteY43" fmla="*/ 204717 h 941696"/>
              <a:gd name="connsiteX44" fmla="*/ 674506 w 1111235"/>
              <a:gd name="connsiteY44" fmla="*/ 163774 h 941696"/>
              <a:gd name="connsiteX45" fmla="*/ 538029 w 1111235"/>
              <a:gd name="connsiteY45" fmla="*/ 122830 h 941696"/>
              <a:gd name="connsiteX46" fmla="*/ 278721 w 1111235"/>
              <a:gd name="connsiteY46" fmla="*/ 136478 h 941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11235" h="941696">
                <a:moveTo>
                  <a:pt x="797336" y="27296"/>
                </a:moveTo>
                <a:cubicBezTo>
                  <a:pt x="760942" y="31845"/>
                  <a:pt x="724795" y="39316"/>
                  <a:pt x="688154" y="40944"/>
                </a:cubicBezTo>
                <a:cubicBezTo>
                  <a:pt x="120060" y="66192"/>
                  <a:pt x="351486" y="12515"/>
                  <a:pt x="128596" y="68239"/>
                </a:cubicBezTo>
                <a:cubicBezTo>
                  <a:pt x="114948" y="81887"/>
                  <a:pt x="99233" y="93741"/>
                  <a:pt x="87653" y="109182"/>
                </a:cubicBezTo>
                <a:cubicBezTo>
                  <a:pt x="61944" y="143460"/>
                  <a:pt x="38859" y="193121"/>
                  <a:pt x="19414" y="232012"/>
                </a:cubicBezTo>
                <a:cubicBezTo>
                  <a:pt x="2697" y="315598"/>
                  <a:pt x="-14283" y="367746"/>
                  <a:pt x="19414" y="464024"/>
                </a:cubicBezTo>
                <a:cubicBezTo>
                  <a:pt x="34442" y="506962"/>
                  <a:pt x="69132" y="541038"/>
                  <a:pt x="101300" y="573206"/>
                </a:cubicBezTo>
                <a:cubicBezTo>
                  <a:pt x="119497" y="591403"/>
                  <a:pt x="136524" y="610851"/>
                  <a:pt x="155891" y="627797"/>
                </a:cubicBezTo>
                <a:cubicBezTo>
                  <a:pt x="173009" y="642776"/>
                  <a:pt x="194398" y="652657"/>
                  <a:pt x="210482" y="668741"/>
                </a:cubicBezTo>
                <a:cubicBezTo>
                  <a:pt x="222080" y="680339"/>
                  <a:pt x="226180" y="698086"/>
                  <a:pt x="237778" y="709684"/>
                </a:cubicBezTo>
                <a:cubicBezTo>
                  <a:pt x="249376" y="721282"/>
                  <a:pt x="264480" y="728841"/>
                  <a:pt x="278721" y="736979"/>
                </a:cubicBezTo>
                <a:cubicBezTo>
                  <a:pt x="318197" y="759536"/>
                  <a:pt x="359009" y="775618"/>
                  <a:pt x="401551" y="791571"/>
                </a:cubicBezTo>
                <a:cubicBezTo>
                  <a:pt x="415021" y="796622"/>
                  <a:pt x="428846" y="800669"/>
                  <a:pt x="442494" y="805218"/>
                </a:cubicBezTo>
                <a:cubicBezTo>
                  <a:pt x="524381" y="800669"/>
                  <a:pt x="606774" y="801743"/>
                  <a:pt x="688154" y="791571"/>
                </a:cubicBezTo>
                <a:cubicBezTo>
                  <a:pt x="738892" y="785229"/>
                  <a:pt x="797287" y="752027"/>
                  <a:pt x="838279" y="723332"/>
                </a:cubicBezTo>
                <a:cubicBezTo>
                  <a:pt x="870567" y="700731"/>
                  <a:pt x="919728" y="660153"/>
                  <a:pt x="947462" y="627797"/>
                </a:cubicBezTo>
                <a:cubicBezTo>
                  <a:pt x="962265" y="610527"/>
                  <a:pt x="975788" y="592132"/>
                  <a:pt x="988405" y="573206"/>
                </a:cubicBezTo>
                <a:cubicBezTo>
                  <a:pt x="1101894" y="402972"/>
                  <a:pt x="985629" y="578759"/>
                  <a:pt x="1042996" y="464024"/>
                </a:cubicBezTo>
                <a:cubicBezTo>
                  <a:pt x="1050331" y="449353"/>
                  <a:pt x="1061193" y="436729"/>
                  <a:pt x="1070291" y="423081"/>
                </a:cubicBezTo>
                <a:cubicBezTo>
                  <a:pt x="1061193" y="354842"/>
                  <a:pt x="1069062" y="282082"/>
                  <a:pt x="1042996" y="218365"/>
                </a:cubicBezTo>
                <a:cubicBezTo>
                  <a:pt x="1025944" y="176683"/>
                  <a:pt x="983491" y="149851"/>
                  <a:pt x="947462" y="122830"/>
                </a:cubicBezTo>
                <a:cubicBezTo>
                  <a:pt x="929265" y="109182"/>
                  <a:pt x="913709" y="91004"/>
                  <a:pt x="892870" y="81887"/>
                </a:cubicBezTo>
                <a:cubicBezTo>
                  <a:pt x="840151" y="58822"/>
                  <a:pt x="786063" y="35434"/>
                  <a:pt x="729097" y="27296"/>
                </a:cubicBezTo>
                <a:cubicBezTo>
                  <a:pt x="574844" y="5259"/>
                  <a:pt x="665636" y="16115"/>
                  <a:pt x="456142" y="0"/>
                </a:cubicBezTo>
                <a:cubicBezTo>
                  <a:pt x="394482" y="6166"/>
                  <a:pt x="318255" y="-2568"/>
                  <a:pt x="265073" y="40944"/>
                </a:cubicBezTo>
                <a:cubicBezTo>
                  <a:pt x="230218" y="69462"/>
                  <a:pt x="169539" y="136478"/>
                  <a:pt x="169539" y="136478"/>
                </a:cubicBezTo>
                <a:cubicBezTo>
                  <a:pt x="164990" y="154675"/>
                  <a:pt x="161044" y="173034"/>
                  <a:pt x="155891" y="191069"/>
                </a:cubicBezTo>
                <a:cubicBezTo>
                  <a:pt x="151939" y="204901"/>
                  <a:pt x="146029" y="218133"/>
                  <a:pt x="142244" y="232012"/>
                </a:cubicBezTo>
                <a:cubicBezTo>
                  <a:pt x="132373" y="268204"/>
                  <a:pt x="114948" y="341194"/>
                  <a:pt x="114948" y="341194"/>
                </a:cubicBezTo>
                <a:cubicBezTo>
                  <a:pt x="119497" y="382137"/>
                  <a:pt x="117279" y="424414"/>
                  <a:pt x="128596" y="464024"/>
                </a:cubicBezTo>
                <a:cubicBezTo>
                  <a:pt x="140085" y="504235"/>
                  <a:pt x="201770" y="569757"/>
                  <a:pt x="224130" y="600502"/>
                </a:cubicBezTo>
                <a:cubicBezTo>
                  <a:pt x="287972" y="688285"/>
                  <a:pt x="264361" y="673057"/>
                  <a:pt x="333312" y="750627"/>
                </a:cubicBezTo>
                <a:cubicBezTo>
                  <a:pt x="350409" y="769861"/>
                  <a:pt x="370957" y="785851"/>
                  <a:pt x="387903" y="805218"/>
                </a:cubicBezTo>
                <a:cubicBezTo>
                  <a:pt x="402882" y="822336"/>
                  <a:pt x="411846" y="844697"/>
                  <a:pt x="428847" y="859809"/>
                </a:cubicBezTo>
                <a:cubicBezTo>
                  <a:pt x="471196" y="897452"/>
                  <a:pt x="516410" y="917239"/>
                  <a:pt x="565324" y="941696"/>
                </a:cubicBezTo>
                <a:cubicBezTo>
                  <a:pt x="624464" y="937147"/>
                  <a:pt x="684332" y="938356"/>
                  <a:pt x="742745" y="928048"/>
                </a:cubicBezTo>
                <a:cubicBezTo>
                  <a:pt x="762780" y="924512"/>
                  <a:pt x="779551" y="910633"/>
                  <a:pt x="797336" y="900753"/>
                </a:cubicBezTo>
                <a:cubicBezTo>
                  <a:pt x="893505" y="847326"/>
                  <a:pt x="864962" y="860422"/>
                  <a:pt x="961109" y="764275"/>
                </a:cubicBezTo>
                <a:lnTo>
                  <a:pt x="1015700" y="709684"/>
                </a:lnTo>
                <a:cubicBezTo>
                  <a:pt x="1029348" y="696036"/>
                  <a:pt x="1045938" y="684800"/>
                  <a:pt x="1056644" y="668741"/>
                </a:cubicBezTo>
                <a:lnTo>
                  <a:pt x="1111235" y="586854"/>
                </a:lnTo>
                <a:cubicBezTo>
                  <a:pt x="1106686" y="559559"/>
                  <a:pt x="1109038" y="530160"/>
                  <a:pt x="1097587" y="504968"/>
                </a:cubicBezTo>
                <a:cubicBezTo>
                  <a:pt x="1084038" y="475161"/>
                  <a:pt x="996079" y="387146"/>
                  <a:pt x="974757" y="368490"/>
                </a:cubicBezTo>
                <a:cubicBezTo>
                  <a:pt x="790138" y="206948"/>
                  <a:pt x="887596" y="283726"/>
                  <a:pt x="742745" y="204717"/>
                </a:cubicBezTo>
                <a:cubicBezTo>
                  <a:pt x="719457" y="192015"/>
                  <a:pt x="698232" y="175637"/>
                  <a:pt x="674506" y="163774"/>
                </a:cubicBezTo>
                <a:cubicBezTo>
                  <a:pt x="614654" y="133848"/>
                  <a:pt x="601956" y="135616"/>
                  <a:pt x="538029" y="122830"/>
                </a:cubicBezTo>
                <a:lnTo>
                  <a:pt x="278721" y="13647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F842B-6C76-698A-AC83-92F9A0B12F28}"/>
              </a:ext>
            </a:extLst>
          </p:cNvPr>
          <p:cNvSpPr txBox="1"/>
          <p:nvPr/>
        </p:nvSpPr>
        <p:spPr>
          <a:xfrm>
            <a:off x="7014949" y="6209731"/>
            <a:ext cx="245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remove this logo </a:t>
            </a:r>
          </a:p>
        </p:txBody>
      </p:sp>
    </p:spTree>
    <p:extLst>
      <p:ext uri="{BB962C8B-B14F-4D97-AF65-F5344CB8AC3E}">
        <p14:creationId xmlns:p14="http://schemas.microsoft.com/office/powerpoint/2010/main" val="48984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4ECD8-C97C-E7F2-E180-7DA9FE91C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6" t="22821" r="6340" b="-191"/>
          <a:stretch/>
        </p:blipFill>
        <p:spPr>
          <a:xfrm>
            <a:off x="407963" y="98474"/>
            <a:ext cx="6682154" cy="3910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3AD448-E6A4-4B92-166F-31FF4C111CC1}"/>
              </a:ext>
            </a:extLst>
          </p:cNvPr>
          <p:cNvSpPr txBox="1"/>
          <p:nvPr/>
        </p:nvSpPr>
        <p:spPr>
          <a:xfrm>
            <a:off x="407962" y="4728201"/>
            <a:ext cx="3179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1</a:t>
            </a:r>
            <a:r>
              <a:rPr lang="en-US" baseline="30000" dirty="0"/>
              <a:t>st</a:t>
            </a:r>
            <a:r>
              <a:rPr lang="en-US" dirty="0"/>
              <a:t>   Medication management </a:t>
            </a:r>
          </a:p>
          <a:p>
            <a:r>
              <a:rPr lang="en-US" dirty="0"/>
              <a:t>  Customized pain relivers and Supplements for effective symptom control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60981-7332-850F-3CA3-BC2717710524}"/>
              </a:ext>
            </a:extLst>
          </p:cNvPr>
          <p:cNvSpPr txBox="1"/>
          <p:nvPr/>
        </p:nvSpPr>
        <p:spPr>
          <a:xfrm>
            <a:off x="4135902" y="523318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Hot &amp; Cold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6E6DE-0BAA-1A27-07B2-5E836B12DA7C}"/>
              </a:ext>
            </a:extLst>
          </p:cNvPr>
          <p:cNvSpPr txBox="1"/>
          <p:nvPr/>
        </p:nvSpPr>
        <p:spPr>
          <a:xfrm>
            <a:off x="6794695" y="5106572"/>
            <a:ext cx="127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Physical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97B31-6EB3-A46A-94B5-A49D0F953326}"/>
              </a:ext>
            </a:extLst>
          </p:cNvPr>
          <p:cNvSpPr txBox="1"/>
          <p:nvPr/>
        </p:nvSpPr>
        <p:spPr>
          <a:xfrm>
            <a:off x="7434036" y="504933"/>
            <a:ext cx="3230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Joint injection</a:t>
            </a:r>
          </a:p>
          <a:p>
            <a:endParaRPr lang="en-US" dirty="0"/>
          </a:p>
          <a:p>
            <a:r>
              <a:rPr lang="en-US" dirty="0"/>
              <a:t>Hyaluronic acid injection ( </a:t>
            </a:r>
            <a:r>
              <a:rPr lang="en-US" dirty="0" err="1"/>
              <a:t>Viscisupplementation</a:t>
            </a:r>
            <a:r>
              <a:rPr lang="en-US" dirty="0"/>
              <a:t>) for joint lubrication and </a:t>
            </a:r>
            <a:r>
              <a:rPr lang="en-US" dirty="0" err="1"/>
              <a:t>Regenrative</a:t>
            </a:r>
            <a:r>
              <a:rPr lang="en-US" dirty="0"/>
              <a:t> injections</a:t>
            </a:r>
          </a:p>
        </p:txBody>
      </p:sp>
    </p:spTree>
    <p:extLst>
      <p:ext uri="{BB962C8B-B14F-4D97-AF65-F5344CB8AC3E}">
        <p14:creationId xmlns:p14="http://schemas.microsoft.com/office/powerpoint/2010/main" val="271201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61D86-CC1E-4219-7A2F-C6E7F71D7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0038" r="368" b="10941"/>
          <a:stretch/>
        </p:blipFill>
        <p:spPr>
          <a:xfrm>
            <a:off x="125219" y="255219"/>
            <a:ext cx="5628466" cy="2535757"/>
          </a:xfrm>
          <a:prstGeom prst="rect">
            <a:avLst/>
          </a:prstGeom>
        </p:spPr>
      </p:pic>
      <p:pic>
        <p:nvPicPr>
          <p:cNvPr id="5" name="Picture 2" descr="Hip and Knee Replacements – What Really Matters?">
            <a:extLst>
              <a:ext uri="{FF2B5EF4-FFF2-40B4-BE49-F238E27FC236}">
                <a16:creationId xmlns:a16="http://schemas.microsoft.com/office/drawing/2014/main" id="{72E96905-922C-D0C7-BB30-EFF23F19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577" y="2453115"/>
            <a:ext cx="6262423" cy="328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A2BBEFA6-9164-60BE-5037-E5F2308B90B2}"/>
              </a:ext>
            </a:extLst>
          </p:cNvPr>
          <p:cNvSpPr/>
          <p:nvPr/>
        </p:nvSpPr>
        <p:spPr>
          <a:xfrm>
            <a:off x="2821253" y="314632"/>
            <a:ext cx="2684812" cy="2222477"/>
          </a:xfrm>
          <a:custGeom>
            <a:avLst/>
            <a:gdLst>
              <a:gd name="connsiteX0" fmla="*/ 2684812 w 2684812"/>
              <a:gd name="connsiteY0" fmla="*/ 0 h 2222477"/>
              <a:gd name="connsiteX1" fmla="*/ 2537328 w 2684812"/>
              <a:gd name="connsiteY1" fmla="*/ 58994 h 2222477"/>
              <a:gd name="connsiteX2" fmla="*/ 2409508 w 2684812"/>
              <a:gd name="connsiteY2" fmla="*/ 78658 h 2222477"/>
              <a:gd name="connsiteX3" fmla="*/ 2330850 w 2684812"/>
              <a:gd name="connsiteY3" fmla="*/ 88491 h 2222477"/>
              <a:gd name="connsiteX4" fmla="*/ 2262024 w 2684812"/>
              <a:gd name="connsiteY4" fmla="*/ 98323 h 2222477"/>
              <a:gd name="connsiteX5" fmla="*/ 2065379 w 2684812"/>
              <a:gd name="connsiteY5" fmla="*/ 108155 h 2222477"/>
              <a:gd name="connsiteX6" fmla="*/ 2016218 w 2684812"/>
              <a:gd name="connsiteY6" fmla="*/ 117987 h 2222477"/>
              <a:gd name="connsiteX7" fmla="*/ 1947392 w 2684812"/>
              <a:gd name="connsiteY7" fmla="*/ 127820 h 2222477"/>
              <a:gd name="connsiteX8" fmla="*/ 1917895 w 2684812"/>
              <a:gd name="connsiteY8" fmla="*/ 147484 h 2222477"/>
              <a:gd name="connsiteX9" fmla="*/ 1809741 w 2684812"/>
              <a:gd name="connsiteY9" fmla="*/ 157316 h 2222477"/>
              <a:gd name="connsiteX10" fmla="*/ 1711418 w 2684812"/>
              <a:gd name="connsiteY10" fmla="*/ 196645 h 2222477"/>
              <a:gd name="connsiteX11" fmla="*/ 1219805 w 2684812"/>
              <a:gd name="connsiteY11" fmla="*/ 481781 h 2222477"/>
              <a:gd name="connsiteX12" fmla="*/ 1042824 w 2684812"/>
              <a:gd name="connsiteY12" fmla="*/ 629265 h 2222477"/>
              <a:gd name="connsiteX13" fmla="*/ 944502 w 2684812"/>
              <a:gd name="connsiteY13" fmla="*/ 727587 h 2222477"/>
              <a:gd name="connsiteX14" fmla="*/ 885508 w 2684812"/>
              <a:gd name="connsiteY14" fmla="*/ 806245 h 2222477"/>
              <a:gd name="connsiteX15" fmla="*/ 816682 w 2684812"/>
              <a:gd name="connsiteY15" fmla="*/ 865239 h 2222477"/>
              <a:gd name="connsiteX16" fmla="*/ 610205 w 2684812"/>
              <a:gd name="connsiteY16" fmla="*/ 1091381 h 2222477"/>
              <a:gd name="connsiteX17" fmla="*/ 521715 w 2684812"/>
              <a:gd name="connsiteY17" fmla="*/ 1199536 h 2222477"/>
              <a:gd name="connsiteX18" fmla="*/ 443057 w 2684812"/>
              <a:gd name="connsiteY18" fmla="*/ 1327355 h 2222477"/>
              <a:gd name="connsiteX19" fmla="*/ 423392 w 2684812"/>
              <a:gd name="connsiteY19" fmla="*/ 1366684 h 2222477"/>
              <a:gd name="connsiteX20" fmla="*/ 403728 w 2684812"/>
              <a:gd name="connsiteY20" fmla="*/ 1455174 h 2222477"/>
              <a:gd name="connsiteX21" fmla="*/ 413560 w 2684812"/>
              <a:gd name="connsiteY21" fmla="*/ 1514168 h 2222477"/>
              <a:gd name="connsiteX22" fmla="*/ 502050 w 2684812"/>
              <a:gd name="connsiteY22" fmla="*/ 1573162 h 2222477"/>
              <a:gd name="connsiteX23" fmla="*/ 561044 w 2684812"/>
              <a:gd name="connsiteY23" fmla="*/ 1592826 h 2222477"/>
              <a:gd name="connsiteX24" fmla="*/ 590541 w 2684812"/>
              <a:gd name="connsiteY24" fmla="*/ 1602658 h 2222477"/>
              <a:gd name="connsiteX25" fmla="*/ 698695 w 2684812"/>
              <a:gd name="connsiteY25" fmla="*/ 1612491 h 2222477"/>
              <a:gd name="connsiteX26" fmla="*/ 787186 w 2684812"/>
              <a:gd name="connsiteY26" fmla="*/ 1651820 h 2222477"/>
              <a:gd name="connsiteX27" fmla="*/ 797018 w 2684812"/>
              <a:gd name="connsiteY27" fmla="*/ 1691149 h 2222477"/>
              <a:gd name="connsiteX28" fmla="*/ 836347 w 2684812"/>
              <a:gd name="connsiteY28" fmla="*/ 1769807 h 2222477"/>
              <a:gd name="connsiteX29" fmla="*/ 846179 w 2684812"/>
              <a:gd name="connsiteY29" fmla="*/ 1799303 h 2222477"/>
              <a:gd name="connsiteX30" fmla="*/ 924837 w 2684812"/>
              <a:gd name="connsiteY30" fmla="*/ 1858297 h 2222477"/>
              <a:gd name="connsiteX31" fmla="*/ 983831 w 2684812"/>
              <a:gd name="connsiteY31" fmla="*/ 1868129 h 2222477"/>
              <a:gd name="connsiteX32" fmla="*/ 1062489 w 2684812"/>
              <a:gd name="connsiteY32" fmla="*/ 1887794 h 2222477"/>
              <a:gd name="connsiteX33" fmla="*/ 1150979 w 2684812"/>
              <a:gd name="connsiteY33" fmla="*/ 1877962 h 2222477"/>
              <a:gd name="connsiteX34" fmla="*/ 2035882 w 2684812"/>
              <a:gd name="connsiteY34" fmla="*/ 1858297 h 2222477"/>
              <a:gd name="connsiteX35" fmla="*/ 2173534 w 2684812"/>
              <a:gd name="connsiteY35" fmla="*/ 1720645 h 2222477"/>
              <a:gd name="connsiteX36" fmla="*/ 2252192 w 2684812"/>
              <a:gd name="connsiteY36" fmla="*/ 1632155 h 2222477"/>
              <a:gd name="connsiteX37" fmla="*/ 2429173 w 2684812"/>
              <a:gd name="connsiteY37" fmla="*/ 1465007 h 2222477"/>
              <a:gd name="connsiteX38" fmla="*/ 2488166 w 2684812"/>
              <a:gd name="connsiteY38" fmla="*/ 1396181 h 2222477"/>
              <a:gd name="connsiteX39" fmla="*/ 2527495 w 2684812"/>
              <a:gd name="connsiteY39" fmla="*/ 1297858 h 2222477"/>
              <a:gd name="connsiteX40" fmla="*/ 2547160 w 2684812"/>
              <a:gd name="connsiteY40" fmla="*/ 1150374 h 2222477"/>
              <a:gd name="connsiteX41" fmla="*/ 2527495 w 2684812"/>
              <a:gd name="connsiteY41" fmla="*/ 796413 h 2222477"/>
              <a:gd name="connsiteX42" fmla="*/ 2507831 w 2684812"/>
              <a:gd name="connsiteY42" fmla="*/ 757084 h 2222477"/>
              <a:gd name="connsiteX43" fmla="*/ 2478334 w 2684812"/>
              <a:gd name="connsiteY43" fmla="*/ 648929 h 2222477"/>
              <a:gd name="connsiteX44" fmla="*/ 2458670 w 2684812"/>
              <a:gd name="connsiteY44" fmla="*/ 570271 h 2222477"/>
              <a:gd name="connsiteX45" fmla="*/ 2389844 w 2684812"/>
              <a:gd name="connsiteY45" fmla="*/ 412955 h 2222477"/>
              <a:gd name="connsiteX46" fmla="*/ 2350515 w 2684812"/>
              <a:gd name="connsiteY46" fmla="*/ 383458 h 2222477"/>
              <a:gd name="connsiteX47" fmla="*/ 2321018 w 2684812"/>
              <a:gd name="connsiteY47" fmla="*/ 363794 h 2222477"/>
              <a:gd name="connsiteX48" fmla="*/ 2183366 w 2684812"/>
              <a:gd name="connsiteY48" fmla="*/ 353962 h 2222477"/>
              <a:gd name="connsiteX49" fmla="*/ 2144037 w 2684812"/>
              <a:gd name="connsiteY49" fmla="*/ 344129 h 2222477"/>
              <a:gd name="connsiteX50" fmla="*/ 2114541 w 2684812"/>
              <a:gd name="connsiteY50" fmla="*/ 324465 h 2222477"/>
              <a:gd name="connsiteX51" fmla="*/ 1996553 w 2684812"/>
              <a:gd name="connsiteY51" fmla="*/ 255639 h 2222477"/>
              <a:gd name="connsiteX52" fmla="*/ 1937560 w 2684812"/>
              <a:gd name="connsiteY52" fmla="*/ 226142 h 2222477"/>
              <a:gd name="connsiteX53" fmla="*/ 1898231 w 2684812"/>
              <a:gd name="connsiteY53" fmla="*/ 196645 h 2222477"/>
              <a:gd name="connsiteX54" fmla="*/ 1819573 w 2684812"/>
              <a:gd name="connsiteY54" fmla="*/ 167149 h 2222477"/>
              <a:gd name="connsiteX55" fmla="*/ 1721250 w 2684812"/>
              <a:gd name="connsiteY55" fmla="*/ 216310 h 2222477"/>
              <a:gd name="connsiteX56" fmla="*/ 1386953 w 2684812"/>
              <a:gd name="connsiteY56" fmla="*/ 481781 h 2222477"/>
              <a:gd name="connsiteX57" fmla="*/ 1209973 w 2684812"/>
              <a:gd name="connsiteY57" fmla="*/ 629265 h 2222477"/>
              <a:gd name="connsiteX58" fmla="*/ 1042824 w 2684812"/>
              <a:gd name="connsiteY58" fmla="*/ 766916 h 2222477"/>
              <a:gd name="connsiteX59" fmla="*/ 895341 w 2684812"/>
              <a:gd name="connsiteY59" fmla="*/ 894736 h 2222477"/>
              <a:gd name="connsiteX60" fmla="*/ 787186 w 2684812"/>
              <a:gd name="connsiteY60" fmla="*/ 983226 h 2222477"/>
              <a:gd name="connsiteX61" fmla="*/ 659366 w 2684812"/>
              <a:gd name="connsiteY61" fmla="*/ 1091381 h 2222477"/>
              <a:gd name="connsiteX62" fmla="*/ 600373 w 2684812"/>
              <a:gd name="connsiteY62" fmla="*/ 1160207 h 2222477"/>
              <a:gd name="connsiteX63" fmla="*/ 561044 w 2684812"/>
              <a:gd name="connsiteY63" fmla="*/ 1189703 h 2222477"/>
              <a:gd name="connsiteX64" fmla="*/ 443057 w 2684812"/>
              <a:gd name="connsiteY64" fmla="*/ 1356852 h 2222477"/>
              <a:gd name="connsiteX65" fmla="*/ 226747 w 2684812"/>
              <a:gd name="connsiteY65" fmla="*/ 1671484 h 2222477"/>
              <a:gd name="connsiteX66" fmla="*/ 118592 w 2684812"/>
              <a:gd name="connsiteY66" fmla="*/ 1838633 h 2222477"/>
              <a:gd name="connsiteX67" fmla="*/ 49766 w 2684812"/>
              <a:gd name="connsiteY67" fmla="*/ 1946787 h 2222477"/>
              <a:gd name="connsiteX68" fmla="*/ 605 w 2684812"/>
              <a:gd name="connsiteY68" fmla="*/ 2084439 h 2222477"/>
              <a:gd name="connsiteX69" fmla="*/ 10437 w 2684812"/>
              <a:gd name="connsiteY69" fmla="*/ 2192594 h 2222477"/>
              <a:gd name="connsiteX70" fmla="*/ 79263 w 2684812"/>
              <a:gd name="connsiteY70" fmla="*/ 2222091 h 2222477"/>
              <a:gd name="connsiteX71" fmla="*/ 285741 w 2684812"/>
              <a:gd name="connsiteY71" fmla="*/ 2192594 h 2222477"/>
              <a:gd name="connsiteX72" fmla="*/ 747857 w 2684812"/>
              <a:gd name="connsiteY72" fmla="*/ 2094271 h 2222477"/>
              <a:gd name="connsiteX73" fmla="*/ 865844 w 2684812"/>
              <a:gd name="connsiteY73" fmla="*/ 2074607 h 2222477"/>
              <a:gd name="connsiteX74" fmla="*/ 954334 w 2684812"/>
              <a:gd name="connsiteY74" fmla="*/ 2064774 h 2222477"/>
              <a:gd name="connsiteX75" fmla="*/ 1101818 w 2684812"/>
              <a:gd name="connsiteY75" fmla="*/ 2045110 h 2222477"/>
              <a:gd name="connsiteX76" fmla="*/ 1150979 w 2684812"/>
              <a:gd name="connsiteY76" fmla="*/ 2025445 h 2222477"/>
              <a:gd name="connsiteX77" fmla="*/ 1347624 w 2684812"/>
              <a:gd name="connsiteY77" fmla="*/ 2005781 h 2222477"/>
              <a:gd name="connsiteX78" fmla="*/ 1377121 w 2684812"/>
              <a:gd name="connsiteY78" fmla="*/ 1995949 h 2222477"/>
              <a:gd name="connsiteX79" fmla="*/ 1416450 w 2684812"/>
              <a:gd name="connsiteY79" fmla="*/ 1976284 h 2222477"/>
              <a:gd name="connsiteX80" fmla="*/ 1485276 w 2684812"/>
              <a:gd name="connsiteY80" fmla="*/ 1956620 h 2222477"/>
              <a:gd name="connsiteX81" fmla="*/ 1583599 w 2684812"/>
              <a:gd name="connsiteY81" fmla="*/ 1917291 h 2222477"/>
              <a:gd name="connsiteX82" fmla="*/ 1780244 w 2684812"/>
              <a:gd name="connsiteY82" fmla="*/ 1868129 h 2222477"/>
              <a:gd name="connsiteX83" fmla="*/ 1908063 w 2684812"/>
              <a:gd name="connsiteY83" fmla="*/ 1848465 h 2222477"/>
              <a:gd name="connsiteX84" fmla="*/ 1976889 w 2684812"/>
              <a:gd name="connsiteY84" fmla="*/ 1828800 h 2222477"/>
              <a:gd name="connsiteX85" fmla="*/ 2016218 w 2684812"/>
              <a:gd name="connsiteY85" fmla="*/ 1818968 h 2222477"/>
              <a:gd name="connsiteX86" fmla="*/ 2114541 w 2684812"/>
              <a:gd name="connsiteY86" fmla="*/ 1661652 h 2222477"/>
              <a:gd name="connsiteX87" fmla="*/ 2291521 w 2684812"/>
              <a:gd name="connsiteY87" fmla="*/ 1435510 h 2222477"/>
              <a:gd name="connsiteX88" fmla="*/ 2439005 w 2684812"/>
              <a:gd name="connsiteY88" fmla="*/ 1209368 h 2222477"/>
              <a:gd name="connsiteX89" fmla="*/ 2517663 w 2684812"/>
              <a:gd name="connsiteY89" fmla="*/ 963562 h 2222477"/>
              <a:gd name="connsiteX90" fmla="*/ 2497999 w 2684812"/>
              <a:gd name="connsiteY90" fmla="*/ 688258 h 2222477"/>
              <a:gd name="connsiteX91" fmla="*/ 2448837 w 2684812"/>
              <a:gd name="connsiteY91" fmla="*/ 648929 h 2222477"/>
              <a:gd name="connsiteX92" fmla="*/ 2389844 w 2684812"/>
              <a:gd name="connsiteY92" fmla="*/ 560439 h 2222477"/>
              <a:gd name="connsiteX93" fmla="*/ 2163702 w 2684812"/>
              <a:gd name="connsiteY93" fmla="*/ 334297 h 2222477"/>
              <a:gd name="connsiteX94" fmla="*/ 2085044 w 2684812"/>
              <a:gd name="connsiteY94" fmla="*/ 304800 h 2222477"/>
              <a:gd name="connsiteX95" fmla="*/ 1996553 w 2684812"/>
              <a:gd name="connsiteY95" fmla="*/ 314633 h 2222477"/>
              <a:gd name="connsiteX96" fmla="*/ 1947392 w 2684812"/>
              <a:gd name="connsiteY96" fmla="*/ 334297 h 2222477"/>
              <a:gd name="connsiteX97" fmla="*/ 1868734 w 2684812"/>
              <a:gd name="connsiteY97" fmla="*/ 353962 h 2222477"/>
              <a:gd name="connsiteX98" fmla="*/ 1731082 w 2684812"/>
              <a:gd name="connsiteY98" fmla="*/ 403123 h 2222477"/>
              <a:gd name="connsiteX99" fmla="*/ 1436115 w 2684812"/>
              <a:gd name="connsiteY99" fmla="*/ 511278 h 2222477"/>
              <a:gd name="connsiteX100" fmla="*/ 1318128 w 2684812"/>
              <a:gd name="connsiteY100" fmla="*/ 570271 h 2222477"/>
              <a:gd name="connsiteX101" fmla="*/ 1121482 w 2684812"/>
              <a:gd name="connsiteY101" fmla="*/ 678426 h 2222477"/>
              <a:gd name="connsiteX102" fmla="*/ 1091986 w 2684812"/>
              <a:gd name="connsiteY102" fmla="*/ 707923 h 2222477"/>
              <a:gd name="connsiteX103" fmla="*/ 1003495 w 2684812"/>
              <a:gd name="connsiteY103" fmla="*/ 766916 h 2222477"/>
              <a:gd name="connsiteX104" fmla="*/ 600373 w 2684812"/>
              <a:gd name="connsiteY104" fmla="*/ 1347020 h 2222477"/>
              <a:gd name="connsiteX105" fmla="*/ 462721 w 2684812"/>
              <a:gd name="connsiteY105" fmla="*/ 1612491 h 2222477"/>
              <a:gd name="connsiteX106" fmla="*/ 423392 w 2684812"/>
              <a:gd name="connsiteY106" fmla="*/ 1710813 h 2222477"/>
              <a:gd name="connsiteX107" fmla="*/ 403728 w 2684812"/>
              <a:gd name="connsiteY107" fmla="*/ 1779639 h 2222477"/>
              <a:gd name="connsiteX108" fmla="*/ 384063 w 2684812"/>
              <a:gd name="connsiteY108" fmla="*/ 1838633 h 2222477"/>
              <a:gd name="connsiteX109" fmla="*/ 384063 w 2684812"/>
              <a:gd name="connsiteY109" fmla="*/ 1995949 h 2222477"/>
              <a:gd name="connsiteX110" fmla="*/ 403728 w 2684812"/>
              <a:gd name="connsiteY110" fmla="*/ 2025445 h 2222477"/>
              <a:gd name="connsiteX111" fmla="*/ 541379 w 2684812"/>
              <a:gd name="connsiteY111" fmla="*/ 2104103 h 2222477"/>
              <a:gd name="connsiteX112" fmla="*/ 669199 w 2684812"/>
              <a:gd name="connsiteY112" fmla="*/ 2143433 h 2222477"/>
              <a:gd name="connsiteX113" fmla="*/ 787186 w 2684812"/>
              <a:gd name="connsiteY113" fmla="*/ 2153265 h 2222477"/>
              <a:gd name="connsiteX114" fmla="*/ 875676 w 2684812"/>
              <a:gd name="connsiteY114" fmla="*/ 2163097 h 2222477"/>
              <a:gd name="connsiteX115" fmla="*/ 993663 w 2684812"/>
              <a:gd name="connsiteY115" fmla="*/ 2153265 h 2222477"/>
              <a:gd name="connsiteX116" fmla="*/ 1091986 w 2684812"/>
              <a:gd name="connsiteY116" fmla="*/ 2133600 h 2222477"/>
              <a:gd name="connsiteX117" fmla="*/ 1121482 w 2684812"/>
              <a:gd name="connsiteY117" fmla="*/ 2113936 h 2222477"/>
              <a:gd name="connsiteX118" fmla="*/ 1200141 w 2684812"/>
              <a:gd name="connsiteY118" fmla="*/ 2074607 h 2222477"/>
              <a:gd name="connsiteX119" fmla="*/ 1229637 w 2684812"/>
              <a:gd name="connsiteY119" fmla="*/ 2054942 h 2222477"/>
              <a:gd name="connsiteX120" fmla="*/ 1278799 w 2684812"/>
              <a:gd name="connsiteY120" fmla="*/ 2025445 h 2222477"/>
              <a:gd name="connsiteX121" fmla="*/ 1318128 w 2684812"/>
              <a:gd name="connsiteY121" fmla="*/ 1986116 h 2222477"/>
              <a:gd name="connsiteX122" fmla="*/ 1347624 w 2684812"/>
              <a:gd name="connsiteY122" fmla="*/ 1966452 h 2222477"/>
              <a:gd name="connsiteX123" fmla="*/ 1396786 w 2684812"/>
              <a:gd name="connsiteY123" fmla="*/ 1927123 h 2222477"/>
              <a:gd name="connsiteX124" fmla="*/ 1436115 w 2684812"/>
              <a:gd name="connsiteY124" fmla="*/ 1897626 h 222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2684812" h="2222477">
                <a:moveTo>
                  <a:pt x="2684812" y="0"/>
                </a:moveTo>
                <a:cubicBezTo>
                  <a:pt x="2637197" y="21162"/>
                  <a:pt x="2588531" y="46193"/>
                  <a:pt x="2537328" y="58994"/>
                </a:cubicBezTo>
                <a:cubicBezTo>
                  <a:pt x="2520162" y="63286"/>
                  <a:pt x="2422873" y="76876"/>
                  <a:pt x="2409508" y="78658"/>
                </a:cubicBezTo>
                <a:lnTo>
                  <a:pt x="2330850" y="88491"/>
                </a:lnTo>
                <a:cubicBezTo>
                  <a:pt x="2307878" y="91554"/>
                  <a:pt x="2285136" y="96611"/>
                  <a:pt x="2262024" y="98323"/>
                </a:cubicBezTo>
                <a:cubicBezTo>
                  <a:pt x="2196573" y="103171"/>
                  <a:pt x="2130927" y="104878"/>
                  <a:pt x="2065379" y="108155"/>
                </a:cubicBezTo>
                <a:cubicBezTo>
                  <a:pt x="2048992" y="111432"/>
                  <a:pt x="2032702" y="115240"/>
                  <a:pt x="2016218" y="117987"/>
                </a:cubicBezTo>
                <a:cubicBezTo>
                  <a:pt x="1993358" y="121797"/>
                  <a:pt x="1969590" y="121161"/>
                  <a:pt x="1947392" y="127820"/>
                </a:cubicBezTo>
                <a:cubicBezTo>
                  <a:pt x="1936073" y="131216"/>
                  <a:pt x="1929450" y="145008"/>
                  <a:pt x="1917895" y="147484"/>
                </a:cubicBezTo>
                <a:cubicBezTo>
                  <a:pt x="1882499" y="155069"/>
                  <a:pt x="1845792" y="154039"/>
                  <a:pt x="1809741" y="157316"/>
                </a:cubicBezTo>
                <a:cubicBezTo>
                  <a:pt x="1776967" y="170426"/>
                  <a:pt x="1743241" y="181370"/>
                  <a:pt x="1711418" y="196645"/>
                </a:cubicBezTo>
                <a:cubicBezTo>
                  <a:pt x="1504049" y="296183"/>
                  <a:pt x="1401478" y="330387"/>
                  <a:pt x="1219805" y="481781"/>
                </a:cubicBezTo>
                <a:cubicBezTo>
                  <a:pt x="1160811" y="530942"/>
                  <a:pt x="1097125" y="574964"/>
                  <a:pt x="1042824" y="629265"/>
                </a:cubicBezTo>
                <a:cubicBezTo>
                  <a:pt x="1010050" y="662039"/>
                  <a:pt x="972312" y="690508"/>
                  <a:pt x="944502" y="727587"/>
                </a:cubicBezTo>
                <a:cubicBezTo>
                  <a:pt x="924837" y="753806"/>
                  <a:pt x="908683" y="783070"/>
                  <a:pt x="885508" y="806245"/>
                </a:cubicBezTo>
                <a:cubicBezTo>
                  <a:pt x="748146" y="943611"/>
                  <a:pt x="980604" y="713927"/>
                  <a:pt x="816682" y="865239"/>
                </a:cubicBezTo>
                <a:cubicBezTo>
                  <a:pt x="599632" y="1065591"/>
                  <a:pt x="879679" y="821907"/>
                  <a:pt x="610205" y="1091381"/>
                </a:cubicBezTo>
                <a:cubicBezTo>
                  <a:pt x="527274" y="1174312"/>
                  <a:pt x="591295" y="1103864"/>
                  <a:pt x="521715" y="1199536"/>
                </a:cubicBezTo>
                <a:cubicBezTo>
                  <a:pt x="452543" y="1294648"/>
                  <a:pt x="507878" y="1197715"/>
                  <a:pt x="443057" y="1327355"/>
                </a:cubicBezTo>
                <a:lnTo>
                  <a:pt x="423392" y="1366684"/>
                </a:lnTo>
                <a:cubicBezTo>
                  <a:pt x="419600" y="1381852"/>
                  <a:pt x="403728" y="1442692"/>
                  <a:pt x="403728" y="1455174"/>
                </a:cubicBezTo>
                <a:cubicBezTo>
                  <a:pt x="403728" y="1475110"/>
                  <a:pt x="400797" y="1498853"/>
                  <a:pt x="413560" y="1514168"/>
                </a:cubicBezTo>
                <a:cubicBezTo>
                  <a:pt x="436255" y="1541402"/>
                  <a:pt x="468418" y="1561952"/>
                  <a:pt x="502050" y="1573162"/>
                </a:cubicBezTo>
                <a:lnTo>
                  <a:pt x="561044" y="1592826"/>
                </a:lnTo>
                <a:cubicBezTo>
                  <a:pt x="570876" y="1596103"/>
                  <a:pt x="580219" y="1601720"/>
                  <a:pt x="590541" y="1602658"/>
                </a:cubicBezTo>
                <a:lnTo>
                  <a:pt x="698695" y="1612491"/>
                </a:lnTo>
                <a:cubicBezTo>
                  <a:pt x="768900" y="1635892"/>
                  <a:pt x="740442" y="1620657"/>
                  <a:pt x="787186" y="1651820"/>
                </a:cubicBezTo>
                <a:cubicBezTo>
                  <a:pt x="790463" y="1664930"/>
                  <a:pt x="791821" y="1678675"/>
                  <a:pt x="797018" y="1691149"/>
                </a:cubicBezTo>
                <a:cubicBezTo>
                  <a:pt x="808293" y="1718208"/>
                  <a:pt x="827077" y="1741997"/>
                  <a:pt x="836347" y="1769807"/>
                </a:cubicBezTo>
                <a:cubicBezTo>
                  <a:pt x="839624" y="1779639"/>
                  <a:pt x="840430" y="1790680"/>
                  <a:pt x="846179" y="1799303"/>
                </a:cubicBezTo>
                <a:cubicBezTo>
                  <a:pt x="861020" y="1821564"/>
                  <a:pt x="902467" y="1850163"/>
                  <a:pt x="924837" y="1858297"/>
                </a:cubicBezTo>
                <a:cubicBezTo>
                  <a:pt x="943573" y="1865110"/>
                  <a:pt x="964217" y="1864563"/>
                  <a:pt x="983831" y="1868129"/>
                </a:cubicBezTo>
                <a:cubicBezTo>
                  <a:pt x="1036031" y="1877620"/>
                  <a:pt x="1021556" y="1874150"/>
                  <a:pt x="1062489" y="1887794"/>
                </a:cubicBezTo>
                <a:cubicBezTo>
                  <a:pt x="1091986" y="1884517"/>
                  <a:pt x="1121314" y="1878861"/>
                  <a:pt x="1150979" y="1877962"/>
                </a:cubicBezTo>
                <a:lnTo>
                  <a:pt x="2035882" y="1858297"/>
                </a:lnTo>
                <a:cubicBezTo>
                  <a:pt x="2081766" y="1812413"/>
                  <a:pt x="2130424" y="1769144"/>
                  <a:pt x="2173534" y="1720645"/>
                </a:cubicBezTo>
                <a:cubicBezTo>
                  <a:pt x="2199753" y="1691148"/>
                  <a:pt x="2224286" y="1660061"/>
                  <a:pt x="2252192" y="1632155"/>
                </a:cubicBezTo>
                <a:cubicBezTo>
                  <a:pt x="2315883" y="1568464"/>
                  <a:pt x="2372532" y="1540527"/>
                  <a:pt x="2429173" y="1465007"/>
                </a:cubicBezTo>
                <a:cubicBezTo>
                  <a:pt x="2467013" y="1414554"/>
                  <a:pt x="2447083" y="1437266"/>
                  <a:pt x="2488166" y="1396181"/>
                </a:cubicBezTo>
                <a:cubicBezTo>
                  <a:pt x="2501276" y="1363407"/>
                  <a:pt x="2522503" y="1332802"/>
                  <a:pt x="2527495" y="1297858"/>
                </a:cubicBezTo>
                <a:cubicBezTo>
                  <a:pt x="2541065" y="1202875"/>
                  <a:pt x="2534454" y="1252029"/>
                  <a:pt x="2547160" y="1150374"/>
                </a:cubicBezTo>
                <a:cubicBezTo>
                  <a:pt x="2547009" y="1145392"/>
                  <a:pt x="2570590" y="896967"/>
                  <a:pt x="2527495" y="796413"/>
                </a:cubicBezTo>
                <a:cubicBezTo>
                  <a:pt x="2521721" y="782941"/>
                  <a:pt x="2514386" y="770194"/>
                  <a:pt x="2507831" y="757084"/>
                </a:cubicBezTo>
                <a:cubicBezTo>
                  <a:pt x="2486759" y="630648"/>
                  <a:pt x="2512786" y="760897"/>
                  <a:pt x="2478334" y="648929"/>
                </a:cubicBezTo>
                <a:cubicBezTo>
                  <a:pt x="2470386" y="623098"/>
                  <a:pt x="2466436" y="596157"/>
                  <a:pt x="2458670" y="570271"/>
                </a:cubicBezTo>
                <a:cubicBezTo>
                  <a:pt x="2440167" y="508594"/>
                  <a:pt x="2433934" y="457045"/>
                  <a:pt x="2389844" y="412955"/>
                </a:cubicBezTo>
                <a:cubicBezTo>
                  <a:pt x="2378257" y="401368"/>
                  <a:pt x="2363850" y="392983"/>
                  <a:pt x="2350515" y="383458"/>
                </a:cubicBezTo>
                <a:cubicBezTo>
                  <a:pt x="2340899" y="376590"/>
                  <a:pt x="2332655" y="365848"/>
                  <a:pt x="2321018" y="363794"/>
                </a:cubicBezTo>
                <a:cubicBezTo>
                  <a:pt x="2275717" y="355800"/>
                  <a:pt x="2229250" y="357239"/>
                  <a:pt x="2183366" y="353962"/>
                </a:cubicBezTo>
                <a:cubicBezTo>
                  <a:pt x="2170256" y="350684"/>
                  <a:pt x="2156458" y="349452"/>
                  <a:pt x="2144037" y="344129"/>
                </a:cubicBezTo>
                <a:cubicBezTo>
                  <a:pt x="2133176" y="339474"/>
                  <a:pt x="2124674" y="330545"/>
                  <a:pt x="2114541" y="324465"/>
                </a:cubicBezTo>
                <a:cubicBezTo>
                  <a:pt x="2075498" y="301039"/>
                  <a:pt x="2037278" y="276002"/>
                  <a:pt x="1996553" y="255639"/>
                </a:cubicBezTo>
                <a:cubicBezTo>
                  <a:pt x="1976889" y="245807"/>
                  <a:pt x="1956412" y="237454"/>
                  <a:pt x="1937560" y="226142"/>
                </a:cubicBezTo>
                <a:cubicBezTo>
                  <a:pt x="1923508" y="217711"/>
                  <a:pt x="1912127" y="205330"/>
                  <a:pt x="1898231" y="196645"/>
                </a:cubicBezTo>
                <a:cubicBezTo>
                  <a:pt x="1863955" y="175223"/>
                  <a:pt x="1857319" y="176585"/>
                  <a:pt x="1819573" y="167149"/>
                </a:cubicBezTo>
                <a:cubicBezTo>
                  <a:pt x="1751680" y="184122"/>
                  <a:pt x="1801345" y="167021"/>
                  <a:pt x="1721250" y="216310"/>
                </a:cubicBezTo>
                <a:cubicBezTo>
                  <a:pt x="1516823" y="342111"/>
                  <a:pt x="1825073" y="111812"/>
                  <a:pt x="1386953" y="481781"/>
                </a:cubicBezTo>
                <a:cubicBezTo>
                  <a:pt x="1328281" y="531326"/>
                  <a:pt x="1269105" y="580270"/>
                  <a:pt x="1209973" y="629265"/>
                </a:cubicBezTo>
                <a:lnTo>
                  <a:pt x="1042824" y="766916"/>
                </a:lnTo>
                <a:cubicBezTo>
                  <a:pt x="993103" y="808868"/>
                  <a:pt x="945003" y="852714"/>
                  <a:pt x="895341" y="894736"/>
                </a:cubicBezTo>
                <a:cubicBezTo>
                  <a:pt x="859782" y="924825"/>
                  <a:pt x="820124" y="950288"/>
                  <a:pt x="787186" y="983226"/>
                </a:cubicBezTo>
                <a:cubicBezTo>
                  <a:pt x="701648" y="1068764"/>
                  <a:pt x="745356" y="1034055"/>
                  <a:pt x="659366" y="1091381"/>
                </a:cubicBezTo>
                <a:cubicBezTo>
                  <a:pt x="636052" y="1122467"/>
                  <a:pt x="629132" y="1135556"/>
                  <a:pt x="600373" y="1160207"/>
                </a:cubicBezTo>
                <a:cubicBezTo>
                  <a:pt x="587931" y="1170871"/>
                  <a:pt x="571281" y="1176907"/>
                  <a:pt x="561044" y="1189703"/>
                </a:cubicBezTo>
                <a:cubicBezTo>
                  <a:pt x="518441" y="1242957"/>
                  <a:pt x="482527" y="1301235"/>
                  <a:pt x="443057" y="1356852"/>
                </a:cubicBezTo>
                <a:cubicBezTo>
                  <a:pt x="315157" y="1537074"/>
                  <a:pt x="361383" y="1466603"/>
                  <a:pt x="226747" y="1671484"/>
                </a:cubicBezTo>
                <a:cubicBezTo>
                  <a:pt x="190302" y="1726944"/>
                  <a:pt x="154478" y="1782810"/>
                  <a:pt x="118592" y="1838633"/>
                </a:cubicBezTo>
                <a:cubicBezTo>
                  <a:pt x="95484" y="1874578"/>
                  <a:pt x="66599" y="1907510"/>
                  <a:pt x="49766" y="1946787"/>
                </a:cubicBezTo>
                <a:cubicBezTo>
                  <a:pt x="10871" y="2037544"/>
                  <a:pt x="27127" y="1991613"/>
                  <a:pt x="605" y="2084439"/>
                </a:cubicBezTo>
                <a:cubicBezTo>
                  <a:pt x="3882" y="2120491"/>
                  <a:pt x="-7523" y="2161163"/>
                  <a:pt x="10437" y="2192594"/>
                </a:cubicBezTo>
                <a:cubicBezTo>
                  <a:pt x="22821" y="2214266"/>
                  <a:pt x="54474" y="2219175"/>
                  <a:pt x="79263" y="2222091"/>
                </a:cubicBezTo>
                <a:cubicBezTo>
                  <a:pt x="112709" y="2226026"/>
                  <a:pt x="257916" y="2198777"/>
                  <a:pt x="285741" y="2192594"/>
                </a:cubicBezTo>
                <a:cubicBezTo>
                  <a:pt x="581852" y="2126792"/>
                  <a:pt x="316473" y="2166167"/>
                  <a:pt x="747857" y="2094271"/>
                </a:cubicBezTo>
                <a:cubicBezTo>
                  <a:pt x="787186" y="2087716"/>
                  <a:pt x="826373" y="2080246"/>
                  <a:pt x="865844" y="2074607"/>
                </a:cubicBezTo>
                <a:cubicBezTo>
                  <a:pt x="895224" y="2070410"/>
                  <a:pt x="924859" y="2068242"/>
                  <a:pt x="954334" y="2064774"/>
                </a:cubicBezTo>
                <a:cubicBezTo>
                  <a:pt x="1026356" y="2056301"/>
                  <a:pt x="1032823" y="2054966"/>
                  <a:pt x="1101818" y="2045110"/>
                </a:cubicBezTo>
                <a:cubicBezTo>
                  <a:pt x="1118205" y="2038555"/>
                  <a:pt x="1133551" y="2028233"/>
                  <a:pt x="1150979" y="2025445"/>
                </a:cubicBezTo>
                <a:cubicBezTo>
                  <a:pt x="1216027" y="2015037"/>
                  <a:pt x="1347624" y="2005781"/>
                  <a:pt x="1347624" y="2005781"/>
                </a:cubicBezTo>
                <a:cubicBezTo>
                  <a:pt x="1357456" y="2002504"/>
                  <a:pt x="1367595" y="2000032"/>
                  <a:pt x="1377121" y="1995949"/>
                </a:cubicBezTo>
                <a:cubicBezTo>
                  <a:pt x="1390593" y="1990175"/>
                  <a:pt x="1402675" y="1981293"/>
                  <a:pt x="1416450" y="1976284"/>
                </a:cubicBezTo>
                <a:cubicBezTo>
                  <a:pt x="1438873" y="1968130"/>
                  <a:pt x="1462776" y="1964561"/>
                  <a:pt x="1485276" y="1956620"/>
                </a:cubicBezTo>
                <a:cubicBezTo>
                  <a:pt x="1518563" y="1944872"/>
                  <a:pt x="1549789" y="1927434"/>
                  <a:pt x="1583599" y="1917291"/>
                </a:cubicBezTo>
                <a:cubicBezTo>
                  <a:pt x="1648315" y="1897876"/>
                  <a:pt x="1713357" y="1877684"/>
                  <a:pt x="1780244" y="1868129"/>
                </a:cubicBezTo>
                <a:cubicBezTo>
                  <a:pt x="1813302" y="1863407"/>
                  <a:pt x="1873956" y="1855286"/>
                  <a:pt x="1908063" y="1848465"/>
                </a:cubicBezTo>
                <a:cubicBezTo>
                  <a:pt x="1959303" y="1838217"/>
                  <a:pt x="1933149" y="1841297"/>
                  <a:pt x="1976889" y="1828800"/>
                </a:cubicBezTo>
                <a:cubicBezTo>
                  <a:pt x="1989882" y="1825088"/>
                  <a:pt x="2003108" y="1822245"/>
                  <a:pt x="2016218" y="1818968"/>
                </a:cubicBezTo>
                <a:cubicBezTo>
                  <a:pt x="2036300" y="1785497"/>
                  <a:pt x="2085590" y="1699815"/>
                  <a:pt x="2114541" y="1661652"/>
                </a:cubicBezTo>
                <a:cubicBezTo>
                  <a:pt x="2172393" y="1585392"/>
                  <a:pt x="2233376" y="1511547"/>
                  <a:pt x="2291521" y="1435510"/>
                </a:cubicBezTo>
                <a:cubicBezTo>
                  <a:pt x="2349822" y="1359270"/>
                  <a:pt x="2395863" y="1295652"/>
                  <a:pt x="2439005" y="1209368"/>
                </a:cubicBezTo>
                <a:cubicBezTo>
                  <a:pt x="2493672" y="1100033"/>
                  <a:pt x="2490194" y="1082593"/>
                  <a:pt x="2517663" y="963562"/>
                </a:cubicBezTo>
                <a:cubicBezTo>
                  <a:pt x="2526611" y="856185"/>
                  <a:pt x="2541953" y="798142"/>
                  <a:pt x="2497999" y="688258"/>
                </a:cubicBezTo>
                <a:cubicBezTo>
                  <a:pt x="2490205" y="668773"/>
                  <a:pt x="2462393" y="664949"/>
                  <a:pt x="2448837" y="648929"/>
                </a:cubicBezTo>
                <a:cubicBezTo>
                  <a:pt x="2425938" y="621867"/>
                  <a:pt x="2412832" y="587425"/>
                  <a:pt x="2389844" y="560439"/>
                </a:cubicBezTo>
                <a:cubicBezTo>
                  <a:pt x="2385608" y="555466"/>
                  <a:pt x="2228097" y="375276"/>
                  <a:pt x="2163702" y="334297"/>
                </a:cubicBezTo>
                <a:cubicBezTo>
                  <a:pt x="2150774" y="326070"/>
                  <a:pt x="2104356" y="311238"/>
                  <a:pt x="2085044" y="304800"/>
                </a:cubicBezTo>
                <a:cubicBezTo>
                  <a:pt x="2055547" y="308078"/>
                  <a:pt x="2025573" y="308414"/>
                  <a:pt x="1996553" y="314633"/>
                </a:cubicBezTo>
                <a:cubicBezTo>
                  <a:pt x="1979295" y="318331"/>
                  <a:pt x="1964261" y="329107"/>
                  <a:pt x="1947392" y="334297"/>
                </a:cubicBezTo>
                <a:cubicBezTo>
                  <a:pt x="1921561" y="342245"/>
                  <a:pt x="1894488" y="345768"/>
                  <a:pt x="1868734" y="353962"/>
                </a:cubicBezTo>
                <a:cubicBezTo>
                  <a:pt x="1822305" y="368735"/>
                  <a:pt x="1777304" y="387716"/>
                  <a:pt x="1731082" y="403123"/>
                </a:cubicBezTo>
                <a:cubicBezTo>
                  <a:pt x="1546051" y="464800"/>
                  <a:pt x="1606152" y="432799"/>
                  <a:pt x="1436115" y="511278"/>
                </a:cubicBezTo>
                <a:cubicBezTo>
                  <a:pt x="1396191" y="529704"/>
                  <a:pt x="1356888" y="549507"/>
                  <a:pt x="1318128" y="570271"/>
                </a:cubicBezTo>
                <a:cubicBezTo>
                  <a:pt x="1020545" y="729691"/>
                  <a:pt x="1245685" y="616327"/>
                  <a:pt x="1121482" y="678426"/>
                </a:cubicBezTo>
                <a:cubicBezTo>
                  <a:pt x="1111650" y="688258"/>
                  <a:pt x="1103301" y="699841"/>
                  <a:pt x="1091986" y="707923"/>
                </a:cubicBezTo>
                <a:cubicBezTo>
                  <a:pt x="1038699" y="745985"/>
                  <a:pt x="1057211" y="705526"/>
                  <a:pt x="1003495" y="766916"/>
                </a:cubicBezTo>
                <a:cubicBezTo>
                  <a:pt x="825668" y="970147"/>
                  <a:pt x="757034" y="1095413"/>
                  <a:pt x="600373" y="1347020"/>
                </a:cubicBezTo>
                <a:cubicBezTo>
                  <a:pt x="537134" y="1448585"/>
                  <a:pt x="509496" y="1504909"/>
                  <a:pt x="462721" y="1612491"/>
                </a:cubicBezTo>
                <a:cubicBezTo>
                  <a:pt x="448646" y="1644862"/>
                  <a:pt x="435140" y="1677527"/>
                  <a:pt x="423392" y="1710813"/>
                </a:cubicBezTo>
                <a:cubicBezTo>
                  <a:pt x="415451" y="1733313"/>
                  <a:pt x="410745" y="1756834"/>
                  <a:pt x="403728" y="1779639"/>
                </a:cubicBezTo>
                <a:cubicBezTo>
                  <a:pt x="397632" y="1799451"/>
                  <a:pt x="390618" y="1818968"/>
                  <a:pt x="384063" y="1838633"/>
                </a:cubicBezTo>
                <a:cubicBezTo>
                  <a:pt x="372738" y="1906584"/>
                  <a:pt x="365768" y="1916669"/>
                  <a:pt x="384063" y="1995949"/>
                </a:cubicBezTo>
                <a:cubicBezTo>
                  <a:pt x="386720" y="2007463"/>
                  <a:pt x="395372" y="2017089"/>
                  <a:pt x="403728" y="2025445"/>
                </a:cubicBezTo>
                <a:cubicBezTo>
                  <a:pt x="445835" y="2067551"/>
                  <a:pt x="483331" y="2082995"/>
                  <a:pt x="541379" y="2104103"/>
                </a:cubicBezTo>
                <a:cubicBezTo>
                  <a:pt x="583273" y="2119337"/>
                  <a:pt x="625487" y="2134690"/>
                  <a:pt x="669199" y="2143433"/>
                </a:cubicBezTo>
                <a:cubicBezTo>
                  <a:pt x="707898" y="2151173"/>
                  <a:pt x="747898" y="2149523"/>
                  <a:pt x="787186" y="2153265"/>
                </a:cubicBezTo>
                <a:cubicBezTo>
                  <a:pt x="816730" y="2156079"/>
                  <a:pt x="846179" y="2159820"/>
                  <a:pt x="875676" y="2163097"/>
                </a:cubicBezTo>
                <a:cubicBezTo>
                  <a:pt x="915005" y="2159820"/>
                  <a:pt x="954560" y="2158597"/>
                  <a:pt x="993663" y="2153265"/>
                </a:cubicBezTo>
                <a:cubicBezTo>
                  <a:pt x="1026780" y="2148749"/>
                  <a:pt x="1091986" y="2133600"/>
                  <a:pt x="1091986" y="2133600"/>
                </a:cubicBezTo>
                <a:cubicBezTo>
                  <a:pt x="1101818" y="2127045"/>
                  <a:pt x="1111108" y="2119594"/>
                  <a:pt x="1121482" y="2113936"/>
                </a:cubicBezTo>
                <a:cubicBezTo>
                  <a:pt x="1147217" y="2099899"/>
                  <a:pt x="1175750" y="2090868"/>
                  <a:pt x="1200141" y="2074607"/>
                </a:cubicBezTo>
                <a:cubicBezTo>
                  <a:pt x="1209973" y="2068052"/>
                  <a:pt x="1219616" y="2061205"/>
                  <a:pt x="1229637" y="2054942"/>
                </a:cubicBezTo>
                <a:cubicBezTo>
                  <a:pt x="1245843" y="2044813"/>
                  <a:pt x="1263714" y="2037178"/>
                  <a:pt x="1278799" y="2025445"/>
                </a:cubicBezTo>
                <a:cubicBezTo>
                  <a:pt x="1293434" y="2014063"/>
                  <a:pt x="1304051" y="1998182"/>
                  <a:pt x="1318128" y="1986116"/>
                </a:cubicBezTo>
                <a:cubicBezTo>
                  <a:pt x="1327100" y="1978426"/>
                  <a:pt x="1338171" y="1973542"/>
                  <a:pt x="1347624" y="1966452"/>
                </a:cubicBezTo>
                <a:cubicBezTo>
                  <a:pt x="1364413" y="1953861"/>
                  <a:pt x="1379997" y="1939715"/>
                  <a:pt x="1396786" y="1927123"/>
                </a:cubicBezTo>
                <a:cubicBezTo>
                  <a:pt x="1441257" y="1893769"/>
                  <a:pt x="1413565" y="1920174"/>
                  <a:pt x="1436115" y="189762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7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7FB58-B40C-8D98-A465-E5090B26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85" t="15574" r="21664" b="3131"/>
          <a:stretch/>
        </p:blipFill>
        <p:spPr>
          <a:xfrm>
            <a:off x="278299" y="516986"/>
            <a:ext cx="5697415" cy="53738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090A9-E2F7-B8A7-4612-A2CCAA399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1" t="18925" r="33670" b="25691"/>
          <a:stretch/>
        </p:blipFill>
        <p:spPr>
          <a:xfrm>
            <a:off x="5687221" y="0"/>
            <a:ext cx="3938954" cy="279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ED79DB-A9E8-59F6-2769-9F8F251D4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42" t="20595" r="33670" b="43503"/>
          <a:stretch/>
        </p:blipFill>
        <p:spPr>
          <a:xfrm>
            <a:off x="6676933" y="2762541"/>
            <a:ext cx="3784209" cy="1814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5DD95E-66B3-DDC4-627C-8A575C379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50" t="40355" r="33490" b="18177"/>
          <a:stretch/>
        </p:blipFill>
        <p:spPr>
          <a:xfrm>
            <a:off x="7960679" y="4617719"/>
            <a:ext cx="3953022" cy="20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45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6F621-F2BF-9DE8-CEC3-7D3CCBE10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7" t="22265" r="5255" b="1757"/>
          <a:stretch/>
        </p:blipFill>
        <p:spPr>
          <a:xfrm>
            <a:off x="2447778" y="0"/>
            <a:ext cx="6907237" cy="3840480"/>
          </a:xfrm>
          <a:prstGeom prst="rect">
            <a:avLst/>
          </a:prstGeom>
        </p:spPr>
      </p:pic>
      <p:pic>
        <p:nvPicPr>
          <p:cNvPr id="4" name="Picture 8" descr="Knee Replacement Surgery - Dr. Arijit Ghosh">
            <a:extLst>
              <a:ext uri="{FF2B5EF4-FFF2-40B4-BE49-F238E27FC236}">
                <a16:creationId xmlns:a16="http://schemas.microsoft.com/office/drawing/2014/main" id="{70CF60C0-E8F6-E034-2620-7669DBEA1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4" y="3395343"/>
            <a:ext cx="4433471" cy="332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8DAAC96-6B6F-4164-6885-821FBECCC8A4}"/>
              </a:ext>
            </a:extLst>
          </p:cNvPr>
          <p:cNvSpPr/>
          <p:nvPr/>
        </p:nvSpPr>
        <p:spPr>
          <a:xfrm>
            <a:off x="2502956" y="464234"/>
            <a:ext cx="2673955" cy="2518117"/>
          </a:xfrm>
          <a:custGeom>
            <a:avLst/>
            <a:gdLst>
              <a:gd name="connsiteX0" fmla="*/ 2012773 w 2673955"/>
              <a:gd name="connsiteY0" fmla="*/ 70338 h 2518117"/>
              <a:gd name="connsiteX1" fmla="*/ 1858029 w 2673955"/>
              <a:gd name="connsiteY1" fmla="*/ 84406 h 2518117"/>
              <a:gd name="connsiteX2" fmla="*/ 1267186 w 2673955"/>
              <a:gd name="connsiteY2" fmla="*/ 126609 h 2518117"/>
              <a:gd name="connsiteX3" fmla="*/ 1070238 w 2673955"/>
              <a:gd name="connsiteY3" fmla="*/ 211015 h 2518117"/>
              <a:gd name="connsiteX4" fmla="*/ 873290 w 2673955"/>
              <a:gd name="connsiteY4" fmla="*/ 309489 h 2518117"/>
              <a:gd name="connsiteX5" fmla="*/ 606004 w 2673955"/>
              <a:gd name="connsiteY5" fmla="*/ 562708 h 2518117"/>
              <a:gd name="connsiteX6" fmla="*/ 324650 w 2673955"/>
              <a:gd name="connsiteY6" fmla="*/ 998806 h 2518117"/>
              <a:gd name="connsiteX7" fmla="*/ 183973 w 2673955"/>
              <a:gd name="connsiteY7" fmla="*/ 1336431 h 2518117"/>
              <a:gd name="connsiteX8" fmla="*/ 141770 w 2673955"/>
              <a:gd name="connsiteY8" fmla="*/ 1674055 h 2518117"/>
              <a:gd name="connsiteX9" fmla="*/ 183973 w 2673955"/>
              <a:gd name="connsiteY9" fmla="*/ 1913206 h 2518117"/>
              <a:gd name="connsiteX10" fmla="*/ 296515 w 2673955"/>
              <a:gd name="connsiteY10" fmla="*/ 2011680 h 2518117"/>
              <a:gd name="connsiteX11" fmla="*/ 634139 w 2673955"/>
              <a:gd name="connsiteY11" fmla="*/ 2208628 h 2518117"/>
              <a:gd name="connsiteX12" fmla="*/ 1056170 w 2673955"/>
              <a:gd name="connsiteY12" fmla="*/ 2349304 h 2518117"/>
              <a:gd name="connsiteX13" fmla="*/ 1253118 w 2673955"/>
              <a:gd name="connsiteY13" fmla="*/ 2419643 h 2518117"/>
              <a:gd name="connsiteX14" fmla="*/ 1562607 w 2673955"/>
              <a:gd name="connsiteY14" fmla="*/ 2489981 h 2518117"/>
              <a:gd name="connsiteX15" fmla="*/ 1773622 w 2673955"/>
              <a:gd name="connsiteY15" fmla="*/ 2504049 h 2518117"/>
              <a:gd name="connsiteX16" fmla="*/ 1886164 w 2673955"/>
              <a:gd name="connsiteY16" fmla="*/ 2489981 h 2518117"/>
              <a:gd name="connsiteX17" fmla="*/ 1984638 w 2673955"/>
              <a:gd name="connsiteY17" fmla="*/ 2461846 h 2518117"/>
              <a:gd name="connsiteX18" fmla="*/ 2294127 w 2673955"/>
              <a:gd name="connsiteY18" fmla="*/ 2307101 h 2518117"/>
              <a:gd name="connsiteX19" fmla="*/ 2505142 w 2673955"/>
              <a:gd name="connsiteY19" fmla="*/ 2110154 h 2518117"/>
              <a:gd name="connsiteX20" fmla="*/ 2547346 w 2673955"/>
              <a:gd name="connsiteY20" fmla="*/ 2067951 h 2518117"/>
              <a:gd name="connsiteX21" fmla="*/ 2617684 w 2673955"/>
              <a:gd name="connsiteY21" fmla="*/ 1885071 h 2518117"/>
              <a:gd name="connsiteX22" fmla="*/ 2631752 w 2673955"/>
              <a:gd name="connsiteY22" fmla="*/ 1688123 h 2518117"/>
              <a:gd name="connsiteX23" fmla="*/ 2659887 w 2673955"/>
              <a:gd name="connsiteY23" fmla="*/ 1477108 h 2518117"/>
              <a:gd name="connsiteX24" fmla="*/ 2673955 w 2673955"/>
              <a:gd name="connsiteY24" fmla="*/ 1364566 h 2518117"/>
              <a:gd name="connsiteX25" fmla="*/ 2631752 w 2673955"/>
              <a:gd name="connsiteY25" fmla="*/ 1012874 h 2518117"/>
              <a:gd name="connsiteX26" fmla="*/ 2491075 w 2673955"/>
              <a:gd name="connsiteY26" fmla="*/ 787791 h 2518117"/>
              <a:gd name="connsiteX27" fmla="*/ 2406669 w 2673955"/>
              <a:gd name="connsiteY27" fmla="*/ 661181 h 2518117"/>
              <a:gd name="connsiteX28" fmla="*/ 2181586 w 2673955"/>
              <a:gd name="connsiteY28" fmla="*/ 436098 h 2518117"/>
              <a:gd name="connsiteX29" fmla="*/ 2054976 w 2673955"/>
              <a:gd name="connsiteY29" fmla="*/ 351692 h 2518117"/>
              <a:gd name="connsiteX30" fmla="*/ 1801758 w 2673955"/>
              <a:gd name="connsiteY30" fmla="*/ 253218 h 2518117"/>
              <a:gd name="connsiteX31" fmla="*/ 1492269 w 2673955"/>
              <a:gd name="connsiteY31" fmla="*/ 182880 h 2518117"/>
              <a:gd name="connsiteX32" fmla="*/ 1323456 w 2673955"/>
              <a:gd name="connsiteY32" fmla="*/ 168812 h 2518117"/>
              <a:gd name="connsiteX33" fmla="*/ 943629 w 2673955"/>
              <a:gd name="connsiteY33" fmla="*/ 196948 h 2518117"/>
              <a:gd name="connsiteX34" fmla="*/ 760749 w 2673955"/>
              <a:gd name="connsiteY34" fmla="*/ 253218 h 2518117"/>
              <a:gd name="connsiteX35" fmla="*/ 169906 w 2673955"/>
              <a:gd name="connsiteY35" fmla="*/ 675249 h 2518117"/>
              <a:gd name="connsiteX36" fmla="*/ 71432 w 2673955"/>
              <a:gd name="connsiteY36" fmla="*/ 801858 h 2518117"/>
              <a:gd name="connsiteX37" fmla="*/ 1093 w 2673955"/>
              <a:gd name="connsiteY37" fmla="*/ 1012874 h 2518117"/>
              <a:gd name="connsiteX38" fmla="*/ 15161 w 2673955"/>
              <a:gd name="connsiteY38" fmla="*/ 1463040 h 2518117"/>
              <a:gd name="connsiteX39" fmla="*/ 43296 w 2673955"/>
              <a:gd name="connsiteY39" fmla="*/ 1575581 h 2518117"/>
              <a:gd name="connsiteX40" fmla="*/ 141770 w 2673955"/>
              <a:gd name="connsiteY40" fmla="*/ 1856935 h 2518117"/>
              <a:gd name="connsiteX41" fmla="*/ 240244 w 2673955"/>
              <a:gd name="connsiteY41" fmla="*/ 1997612 h 2518117"/>
              <a:gd name="connsiteX42" fmla="*/ 507530 w 2673955"/>
              <a:gd name="connsiteY42" fmla="*/ 2264898 h 2518117"/>
              <a:gd name="connsiteX43" fmla="*/ 831087 w 2673955"/>
              <a:gd name="connsiteY43" fmla="*/ 2461846 h 2518117"/>
              <a:gd name="connsiteX44" fmla="*/ 1154644 w 2673955"/>
              <a:gd name="connsiteY44" fmla="*/ 2518117 h 2518117"/>
              <a:gd name="connsiteX45" fmla="*/ 1618878 w 2673955"/>
              <a:gd name="connsiteY45" fmla="*/ 2447778 h 2518117"/>
              <a:gd name="connsiteX46" fmla="*/ 2040909 w 2673955"/>
              <a:gd name="connsiteY46" fmla="*/ 2222695 h 2518117"/>
              <a:gd name="connsiteX47" fmla="*/ 2280059 w 2673955"/>
              <a:gd name="connsiteY47" fmla="*/ 1983544 h 2518117"/>
              <a:gd name="connsiteX48" fmla="*/ 2364466 w 2673955"/>
              <a:gd name="connsiteY48" fmla="*/ 1856935 h 2518117"/>
              <a:gd name="connsiteX49" fmla="*/ 2519210 w 2673955"/>
              <a:gd name="connsiteY49" fmla="*/ 1434904 h 2518117"/>
              <a:gd name="connsiteX50" fmla="*/ 2547346 w 2673955"/>
              <a:gd name="connsiteY50" fmla="*/ 1280160 h 2518117"/>
              <a:gd name="connsiteX51" fmla="*/ 2533278 w 2673955"/>
              <a:gd name="connsiteY51" fmla="*/ 717452 h 2518117"/>
              <a:gd name="connsiteX52" fmla="*/ 2350398 w 2673955"/>
              <a:gd name="connsiteY52" fmla="*/ 407963 h 2518117"/>
              <a:gd name="connsiteX53" fmla="*/ 2097179 w 2673955"/>
              <a:gd name="connsiteY53" fmla="*/ 182880 h 2518117"/>
              <a:gd name="connsiteX54" fmla="*/ 1928367 w 2673955"/>
              <a:gd name="connsiteY54" fmla="*/ 98474 h 2518117"/>
              <a:gd name="connsiteX55" fmla="*/ 1745487 w 2673955"/>
              <a:gd name="connsiteY55" fmla="*/ 28135 h 2518117"/>
              <a:gd name="connsiteX56" fmla="*/ 1562607 w 2673955"/>
              <a:gd name="connsiteY56" fmla="*/ 0 h 2518117"/>
              <a:gd name="connsiteX57" fmla="*/ 915493 w 2673955"/>
              <a:gd name="connsiteY57" fmla="*/ 182880 h 2518117"/>
              <a:gd name="connsiteX58" fmla="*/ 760749 w 2673955"/>
              <a:gd name="connsiteY58" fmla="*/ 267286 h 2518117"/>
              <a:gd name="connsiteX59" fmla="*/ 535666 w 2673955"/>
              <a:gd name="connsiteY59" fmla="*/ 422031 h 251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673955" h="2518117">
                <a:moveTo>
                  <a:pt x="2012773" y="70338"/>
                </a:moveTo>
                <a:lnTo>
                  <a:pt x="1858029" y="84406"/>
                </a:lnTo>
                <a:cubicBezTo>
                  <a:pt x="1661140" y="99266"/>
                  <a:pt x="1462134" y="95278"/>
                  <a:pt x="1267186" y="126609"/>
                </a:cubicBezTo>
                <a:cubicBezTo>
                  <a:pt x="1196667" y="137942"/>
                  <a:pt x="1135021" y="180937"/>
                  <a:pt x="1070238" y="211015"/>
                </a:cubicBezTo>
                <a:cubicBezTo>
                  <a:pt x="1003665" y="241924"/>
                  <a:pt x="934361" y="268775"/>
                  <a:pt x="873290" y="309489"/>
                </a:cubicBezTo>
                <a:cubicBezTo>
                  <a:pt x="825491" y="341355"/>
                  <a:pt x="647383" y="518895"/>
                  <a:pt x="606004" y="562708"/>
                </a:cubicBezTo>
                <a:cubicBezTo>
                  <a:pt x="464558" y="712475"/>
                  <a:pt x="418180" y="774334"/>
                  <a:pt x="324650" y="998806"/>
                </a:cubicBezTo>
                <a:lnTo>
                  <a:pt x="183973" y="1336431"/>
                </a:lnTo>
                <a:cubicBezTo>
                  <a:pt x="176501" y="1384999"/>
                  <a:pt x="137457" y="1613666"/>
                  <a:pt x="141770" y="1674055"/>
                </a:cubicBezTo>
                <a:cubicBezTo>
                  <a:pt x="147537" y="1754798"/>
                  <a:pt x="150245" y="1839618"/>
                  <a:pt x="183973" y="1913206"/>
                </a:cubicBezTo>
                <a:cubicBezTo>
                  <a:pt x="204742" y="1958520"/>
                  <a:pt x="257168" y="1981077"/>
                  <a:pt x="296515" y="2011680"/>
                </a:cubicBezTo>
                <a:cubicBezTo>
                  <a:pt x="414523" y="2103464"/>
                  <a:pt x="492168" y="2147107"/>
                  <a:pt x="634139" y="2208628"/>
                </a:cubicBezTo>
                <a:cubicBezTo>
                  <a:pt x="875129" y="2313057"/>
                  <a:pt x="823094" y="2274387"/>
                  <a:pt x="1056170" y="2349304"/>
                </a:cubicBezTo>
                <a:cubicBezTo>
                  <a:pt x="1122536" y="2370636"/>
                  <a:pt x="1186490" y="2399142"/>
                  <a:pt x="1253118" y="2419643"/>
                </a:cubicBezTo>
                <a:cubicBezTo>
                  <a:pt x="1300047" y="2434083"/>
                  <a:pt x="1503792" y="2482923"/>
                  <a:pt x="1562607" y="2489981"/>
                </a:cubicBezTo>
                <a:cubicBezTo>
                  <a:pt x="1632599" y="2498380"/>
                  <a:pt x="1703284" y="2499360"/>
                  <a:pt x="1773622" y="2504049"/>
                </a:cubicBezTo>
                <a:cubicBezTo>
                  <a:pt x="1811136" y="2499360"/>
                  <a:pt x="1849092" y="2497395"/>
                  <a:pt x="1886164" y="2489981"/>
                </a:cubicBezTo>
                <a:cubicBezTo>
                  <a:pt x="1919639" y="2483286"/>
                  <a:pt x="1952252" y="2472641"/>
                  <a:pt x="1984638" y="2461846"/>
                </a:cubicBezTo>
                <a:cubicBezTo>
                  <a:pt x="2088380" y="2427266"/>
                  <a:pt x="2212611" y="2375030"/>
                  <a:pt x="2294127" y="2307101"/>
                </a:cubicBezTo>
                <a:cubicBezTo>
                  <a:pt x="2424387" y="2198552"/>
                  <a:pt x="2352631" y="2262665"/>
                  <a:pt x="2505142" y="2110154"/>
                </a:cubicBezTo>
                <a:lnTo>
                  <a:pt x="2547346" y="2067951"/>
                </a:lnTo>
                <a:cubicBezTo>
                  <a:pt x="2614309" y="1934023"/>
                  <a:pt x="2595390" y="1996536"/>
                  <a:pt x="2617684" y="1885071"/>
                </a:cubicBezTo>
                <a:cubicBezTo>
                  <a:pt x="2622373" y="1819422"/>
                  <a:pt x="2625793" y="1753669"/>
                  <a:pt x="2631752" y="1688123"/>
                </a:cubicBezTo>
                <a:cubicBezTo>
                  <a:pt x="2637514" y="1624738"/>
                  <a:pt x="2651363" y="1541038"/>
                  <a:pt x="2659887" y="1477108"/>
                </a:cubicBezTo>
                <a:cubicBezTo>
                  <a:pt x="2664884" y="1439634"/>
                  <a:pt x="2669266" y="1402080"/>
                  <a:pt x="2673955" y="1364566"/>
                </a:cubicBezTo>
                <a:cubicBezTo>
                  <a:pt x="2659887" y="1247335"/>
                  <a:pt x="2656252" y="1128376"/>
                  <a:pt x="2631752" y="1012874"/>
                </a:cubicBezTo>
                <a:cubicBezTo>
                  <a:pt x="2615611" y="936783"/>
                  <a:pt x="2532333" y="846241"/>
                  <a:pt x="2491075" y="787791"/>
                </a:cubicBezTo>
                <a:cubicBezTo>
                  <a:pt x="2461825" y="746353"/>
                  <a:pt x="2437480" y="701472"/>
                  <a:pt x="2406669" y="661181"/>
                </a:cubicBezTo>
                <a:cubicBezTo>
                  <a:pt x="2343544" y="578633"/>
                  <a:pt x="2263288" y="499644"/>
                  <a:pt x="2181586" y="436098"/>
                </a:cubicBezTo>
                <a:cubicBezTo>
                  <a:pt x="2141548" y="404958"/>
                  <a:pt x="2099315" y="376325"/>
                  <a:pt x="2054976" y="351692"/>
                </a:cubicBezTo>
                <a:cubicBezTo>
                  <a:pt x="1983513" y="311990"/>
                  <a:pt x="1879904" y="276662"/>
                  <a:pt x="1801758" y="253218"/>
                </a:cubicBezTo>
                <a:cubicBezTo>
                  <a:pt x="1693534" y="220751"/>
                  <a:pt x="1604402" y="197506"/>
                  <a:pt x="1492269" y="182880"/>
                </a:cubicBezTo>
                <a:cubicBezTo>
                  <a:pt x="1436277" y="175577"/>
                  <a:pt x="1379727" y="173501"/>
                  <a:pt x="1323456" y="168812"/>
                </a:cubicBezTo>
                <a:cubicBezTo>
                  <a:pt x="1196847" y="178191"/>
                  <a:pt x="1069180" y="178115"/>
                  <a:pt x="943629" y="196948"/>
                </a:cubicBezTo>
                <a:cubicBezTo>
                  <a:pt x="880554" y="206409"/>
                  <a:pt x="818103" y="225316"/>
                  <a:pt x="760749" y="253218"/>
                </a:cubicBezTo>
                <a:cubicBezTo>
                  <a:pt x="543376" y="358967"/>
                  <a:pt x="331239" y="492406"/>
                  <a:pt x="169906" y="675249"/>
                </a:cubicBezTo>
                <a:cubicBezTo>
                  <a:pt x="134532" y="715339"/>
                  <a:pt x="104257" y="759655"/>
                  <a:pt x="71432" y="801858"/>
                </a:cubicBezTo>
                <a:cubicBezTo>
                  <a:pt x="62127" y="826671"/>
                  <a:pt x="1991" y="977864"/>
                  <a:pt x="1093" y="1012874"/>
                </a:cubicBezTo>
                <a:cubicBezTo>
                  <a:pt x="-2755" y="1162953"/>
                  <a:pt x="3933" y="1313332"/>
                  <a:pt x="15161" y="1463040"/>
                </a:cubicBezTo>
                <a:cubicBezTo>
                  <a:pt x="18053" y="1501600"/>
                  <a:pt x="32947" y="1538324"/>
                  <a:pt x="43296" y="1575581"/>
                </a:cubicBezTo>
                <a:cubicBezTo>
                  <a:pt x="63907" y="1649781"/>
                  <a:pt x="104562" y="1789285"/>
                  <a:pt x="141770" y="1856935"/>
                </a:cubicBezTo>
                <a:cubicBezTo>
                  <a:pt x="169355" y="1907089"/>
                  <a:pt x="204487" y="1952916"/>
                  <a:pt x="240244" y="1997612"/>
                </a:cubicBezTo>
                <a:cubicBezTo>
                  <a:pt x="317301" y="2093933"/>
                  <a:pt x="411716" y="2187334"/>
                  <a:pt x="507530" y="2264898"/>
                </a:cubicBezTo>
                <a:cubicBezTo>
                  <a:pt x="608363" y="2346525"/>
                  <a:pt x="708593" y="2415911"/>
                  <a:pt x="831087" y="2461846"/>
                </a:cubicBezTo>
                <a:cubicBezTo>
                  <a:pt x="953760" y="2507848"/>
                  <a:pt x="1028205" y="2506622"/>
                  <a:pt x="1154644" y="2518117"/>
                </a:cubicBezTo>
                <a:cubicBezTo>
                  <a:pt x="1297089" y="2505167"/>
                  <a:pt x="1477894" y="2506900"/>
                  <a:pt x="1618878" y="2447778"/>
                </a:cubicBezTo>
                <a:cubicBezTo>
                  <a:pt x="1674685" y="2424375"/>
                  <a:pt x="1953460" y="2287131"/>
                  <a:pt x="2040909" y="2222695"/>
                </a:cubicBezTo>
                <a:cubicBezTo>
                  <a:pt x="2119024" y="2165137"/>
                  <a:pt x="2220702" y="2059860"/>
                  <a:pt x="2280059" y="1983544"/>
                </a:cubicBezTo>
                <a:cubicBezTo>
                  <a:pt x="2311199" y="1943507"/>
                  <a:pt x="2342415" y="1902613"/>
                  <a:pt x="2364466" y="1856935"/>
                </a:cubicBezTo>
                <a:cubicBezTo>
                  <a:pt x="2409034" y="1764615"/>
                  <a:pt x="2489740" y="1558678"/>
                  <a:pt x="2519210" y="1434904"/>
                </a:cubicBezTo>
                <a:cubicBezTo>
                  <a:pt x="2531353" y="1383903"/>
                  <a:pt x="2537967" y="1331741"/>
                  <a:pt x="2547346" y="1280160"/>
                </a:cubicBezTo>
                <a:cubicBezTo>
                  <a:pt x="2565892" y="1057600"/>
                  <a:pt x="2580477" y="987163"/>
                  <a:pt x="2533278" y="717452"/>
                </a:cubicBezTo>
                <a:cubicBezTo>
                  <a:pt x="2511615" y="593662"/>
                  <a:pt x="2430317" y="497285"/>
                  <a:pt x="2350398" y="407963"/>
                </a:cubicBezTo>
                <a:cubicBezTo>
                  <a:pt x="2286514" y="336563"/>
                  <a:pt x="2180844" y="234673"/>
                  <a:pt x="2097179" y="182880"/>
                </a:cubicBezTo>
                <a:cubicBezTo>
                  <a:pt x="2043687" y="149766"/>
                  <a:pt x="1985952" y="123811"/>
                  <a:pt x="1928367" y="98474"/>
                </a:cubicBezTo>
                <a:cubicBezTo>
                  <a:pt x="1868585" y="72170"/>
                  <a:pt x="1808555" y="45115"/>
                  <a:pt x="1745487" y="28135"/>
                </a:cubicBezTo>
                <a:cubicBezTo>
                  <a:pt x="1685931" y="12101"/>
                  <a:pt x="1623567" y="9378"/>
                  <a:pt x="1562607" y="0"/>
                </a:cubicBezTo>
                <a:cubicBezTo>
                  <a:pt x="1121925" y="85293"/>
                  <a:pt x="1223134" y="29059"/>
                  <a:pt x="915493" y="182880"/>
                </a:cubicBezTo>
                <a:cubicBezTo>
                  <a:pt x="862940" y="209156"/>
                  <a:pt x="810470" y="235980"/>
                  <a:pt x="760749" y="267286"/>
                </a:cubicBezTo>
                <a:cubicBezTo>
                  <a:pt x="683701" y="315798"/>
                  <a:pt x="535666" y="422031"/>
                  <a:pt x="535666" y="42203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F2A534-6407-A96B-CA0A-0E810840CF2B}"/>
              </a:ext>
            </a:extLst>
          </p:cNvPr>
          <p:cNvSpPr/>
          <p:nvPr/>
        </p:nvSpPr>
        <p:spPr>
          <a:xfrm>
            <a:off x="8468751" y="2897945"/>
            <a:ext cx="652348" cy="787790"/>
          </a:xfrm>
          <a:custGeom>
            <a:avLst/>
            <a:gdLst>
              <a:gd name="connsiteX0" fmla="*/ 225083 w 652348"/>
              <a:gd name="connsiteY0" fmla="*/ 787790 h 787790"/>
              <a:gd name="connsiteX1" fmla="*/ 337624 w 652348"/>
              <a:gd name="connsiteY1" fmla="*/ 745587 h 787790"/>
              <a:gd name="connsiteX2" fmla="*/ 379827 w 652348"/>
              <a:gd name="connsiteY2" fmla="*/ 717452 h 787790"/>
              <a:gd name="connsiteX3" fmla="*/ 506437 w 652348"/>
              <a:gd name="connsiteY3" fmla="*/ 647113 h 787790"/>
              <a:gd name="connsiteX4" fmla="*/ 548640 w 652348"/>
              <a:gd name="connsiteY4" fmla="*/ 604910 h 787790"/>
              <a:gd name="connsiteX5" fmla="*/ 576775 w 652348"/>
              <a:gd name="connsiteY5" fmla="*/ 562707 h 787790"/>
              <a:gd name="connsiteX6" fmla="*/ 618978 w 652348"/>
              <a:gd name="connsiteY6" fmla="*/ 534572 h 787790"/>
              <a:gd name="connsiteX7" fmla="*/ 647114 w 652348"/>
              <a:gd name="connsiteY7" fmla="*/ 506437 h 787790"/>
              <a:gd name="connsiteX8" fmla="*/ 604911 w 652348"/>
              <a:gd name="connsiteY8" fmla="*/ 182880 h 787790"/>
              <a:gd name="connsiteX9" fmla="*/ 576775 w 652348"/>
              <a:gd name="connsiteY9" fmla="*/ 154744 h 787790"/>
              <a:gd name="connsiteX10" fmla="*/ 548640 w 652348"/>
              <a:gd name="connsiteY10" fmla="*/ 98473 h 787790"/>
              <a:gd name="connsiteX11" fmla="*/ 506437 w 652348"/>
              <a:gd name="connsiteY11" fmla="*/ 14067 h 787790"/>
              <a:gd name="connsiteX12" fmla="*/ 464234 w 652348"/>
              <a:gd name="connsiteY12" fmla="*/ 0 h 787790"/>
              <a:gd name="connsiteX13" fmla="*/ 295421 w 652348"/>
              <a:gd name="connsiteY13" fmla="*/ 14067 h 787790"/>
              <a:gd name="connsiteX14" fmla="*/ 182880 w 652348"/>
              <a:gd name="connsiteY14" fmla="*/ 56270 h 787790"/>
              <a:gd name="connsiteX15" fmla="*/ 112541 w 652348"/>
              <a:gd name="connsiteY15" fmla="*/ 126609 h 787790"/>
              <a:gd name="connsiteX16" fmla="*/ 42203 w 652348"/>
              <a:gd name="connsiteY16" fmla="*/ 211015 h 787790"/>
              <a:gd name="connsiteX17" fmla="*/ 14067 w 652348"/>
              <a:gd name="connsiteY17" fmla="*/ 295421 h 787790"/>
              <a:gd name="connsiteX18" fmla="*/ 0 w 652348"/>
              <a:gd name="connsiteY18" fmla="*/ 337624 h 787790"/>
              <a:gd name="connsiteX19" fmla="*/ 28135 w 652348"/>
              <a:gd name="connsiteY19" fmla="*/ 534572 h 787790"/>
              <a:gd name="connsiteX20" fmla="*/ 70338 w 652348"/>
              <a:gd name="connsiteY20" fmla="*/ 633046 h 787790"/>
              <a:gd name="connsiteX21" fmla="*/ 126609 w 652348"/>
              <a:gd name="connsiteY21" fmla="*/ 689317 h 787790"/>
              <a:gd name="connsiteX22" fmla="*/ 182880 w 652348"/>
              <a:gd name="connsiteY22" fmla="*/ 703384 h 787790"/>
              <a:gd name="connsiteX23" fmla="*/ 225083 w 652348"/>
              <a:gd name="connsiteY23" fmla="*/ 717452 h 787790"/>
              <a:gd name="connsiteX24" fmla="*/ 365760 w 652348"/>
              <a:gd name="connsiteY24" fmla="*/ 731520 h 78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348" h="787790">
                <a:moveTo>
                  <a:pt x="225083" y="787790"/>
                </a:moveTo>
                <a:cubicBezTo>
                  <a:pt x="262597" y="773722"/>
                  <a:pt x="301150" y="762166"/>
                  <a:pt x="337624" y="745587"/>
                </a:cubicBezTo>
                <a:cubicBezTo>
                  <a:pt x="353016" y="738591"/>
                  <a:pt x="364705" y="725013"/>
                  <a:pt x="379827" y="717452"/>
                </a:cubicBezTo>
                <a:cubicBezTo>
                  <a:pt x="450587" y="682073"/>
                  <a:pt x="417727" y="735823"/>
                  <a:pt x="506437" y="647113"/>
                </a:cubicBezTo>
                <a:cubicBezTo>
                  <a:pt x="520505" y="633045"/>
                  <a:pt x="535904" y="620194"/>
                  <a:pt x="548640" y="604910"/>
                </a:cubicBezTo>
                <a:cubicBezTo>
                  <a:pt x="559464" y="591922"/>
                  <a:pt x="564820" y="574662"/>
                  <a:pt x="576775" y="562707"/>
                </a:cubicBezTo>
                <a:cubicBezTo>
                  <a:pt x="588730" y="550752"/>
                  <a:pt x="605776" y="545134"/>
                  <a:pt x="618978" y="534572"/>
                </a:cubicBezTo>
                <a:cubicBezTo>
                  <a:pt x="629335" y="526287"/>
                  <a:pt x="637735" y="515815"/>
                  <a:pt x="647114" y="506437"/>
                </a:cubicBezTo>
                <a:cubicBezTo>
                  <a:pt x="638143" y="327017"/>
                  <a:pt x="684063" y="281821"/>
                  <a:pt x="604911" y="182880"/>
                </a:cubicBezTo>
                <a:cubicBezTo>
                  <a:pt x="596625" y="172523"/>
                  <a:pt x="586154" y="164123"/>
                  <a:pt x="576775" y="154744"/>
                </a:cubicBezTo>
                <a:cubicBezTo>
                  <a:pt x="567397" y="135987"/>
                  <a:pt x="556901" y="117748"/>
                  <a:pt x="548640" y="98473"/>
                </a:cubicBezTo>
                <a:cubicBezTo>
                  <a:pt x="535344" y="67450"/>
                  <a:pt x="535821" y="37574"/>
                  <a:pt x="506437" y="14067"/>
                </a:cubicBezTo>
                <a:cubicBezTo>
                  <a:pt x="494858" y="4804"/>
                  <a:pt x="478302" y="4689"/>
                  <a:pt x="464234" y="0"/>
                </a:cubicBezTo>
                <a:cubicBezTo>
                  <a:pt x="407963" y="4689"/>
                  <a:pt x="351500" y="7470"/>
                  <a:pt x="295421" y="14067"/>
                </a:cubicBezTo>
                <a:cubicBezTo>
                  <a:pt x="242114" y="20338"/>
                  <a:pt x="221212" y="22730"/>
                  <a:pt x="182880" y="56270"/>
                </a:cubicBezTo>
                <a:cubicBezTo>
                  <a:pt x="157926" y="78105"/>
                  <a:pt x="135987" y="103163"/>
                  <a:pt x="112541" y="126609"/>
                </a:cubicBezTo>
                <a:cubicBezTo>
                  <a:pt x="86037" y="153113"/>
                  <a:pt x="57872" y="175760"/>
                  <a:pt x="42203" y="211015"/>
                </a:cubicBezTo>
                <a:cubicBezTo>
                  <a:pt x="30158" y="238116"/>
                  <a:pt x="23445" y="267286"/>
                  <a:pt x="14067" y="295421"/>
                </a:cubicBezTo>
                <a:lnTo>
                  <a:pt x="0" y="337624"/>
                </a:lnTo>
                <a:cubicBezTo>
                  <a:pt x="12289" y="448228"/>
                  <a:pt x="8227" y="444989"/>
                  <a:pt x="28135" y="534572"/>
                </a:cubicBezTo>
                <a:cubicBezTo>
                  <a:pt x="39134" y="584068"/>
                  <a:pt x="37748" y="595024"/>
                  <a:pt x="70338" y="633046"/>
                </a:cubicBezTo>
                <a:cubicBezTo>
                  <a:pt x="87601" y="653186"/>
                  <a:pt x="100875" y="682884"/>
                  <a:pt x="126609" y="689317"/>
                </a:cubicBezTo>
                <a:cubicBezTo>
                  <a:pt x="145366" y="694006"/>
                  <a:pt x="164290" y="698073"/>
                  <a:pt x="182880" y="703384"/>
                </a:cubicBezTo>
                <a:cubicBezTo>
                  <a:pt x="197138" y="707458"/>
                  <a:pt x="210494" y="714799"/>
                  <a:pt x="225083" y="717452"/>
                </a:cubicBezTo>
                <a:cubicBezTo>
                  <a:pt x="308853" y="732683"/>
                  <a:pt x="309264" y="731520"/>
                  <a:pt x="365760" y="73152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F4F47-13D1-EC99-DF10-1816C57510D6}"/>
              </a:ext>
            </a:extLst>
          </p:cNvPr>
          <p:cNvSpPr txBox="1"/>
          <p:nvPr/>
        </p:nvSpPr>
        <p:spPr>
          <a:xfrm>
            <a:off x="8820443" y="4276578"/>
            <a:ext cx="15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to 30 years</a:t>
            </a:r>
          </a:p>
        </p:txBody>
      </p:sp>
    </p:spTree>
    <p:extLst>
      <p:ext uri="{BB962C8B-B14F-4D97-AF65-F5344CB8AC3E}">
        <p14:creationId xmlns:p14="http://schemas.microsoft.com/office/powerpoint/2010/main" val="2104961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87D18-8DC1-3C6C-4C3A-A758F007A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5" t="15307" r="6883" b="87"/>
          <a:stretch/>
        </p:blipFill>
        <p:spPr>
          <a:xfrm>
            <a:off x="351692" y="267286"/>
            <a:ext cx="6808763" cy="427657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F146BC-6FD0-5698-2B38-C850E096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56" y="4347369"/>
            <a:ext cx="8752449" cy="2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77FAEC7-DFE2-F6F6-A012-D223D22AD4D6}"/>
              </a:ext>
            </a:extLst>
          </p:cNvPr>
          <p:cNvSpPr/>
          <p:nvPr/>
        </p:nvSpPr>
        <p:spPr>
          <a:xfrm>
            <a:off x="5998779" y="2096661"/>
            <a:ext cx="868367" cy="205105"/>
          </a:xfrm>
          <a:custGeom>
            <a:avLst/>
            <a:gdLst>
              <a:gd name="connsiteX0" fmla="*/ 70945 w 868367"/>
              <a:gd name="connsiteY0" fmla="*/ 165691 h 205105"/>
              <a:gd name="connsiteX1" fmla="*/ 126124 w 868367"/>
              <a:gd name="connsiteY1" fmla="*/ 173573 h 205105"/>
              <a:gd name="connsiteX2" fmla="*/ 149773 w 868367"/>
              <a:gd name="connsiteY2" fmla="*/ 165691 h 205105"/>
              <a:gd name="connsiteX3" fmla="*/ 228600 w 868367"/>
              <a:gd name="connsiteY3" fmla="*/ 157808 h 205105"/>
              <a:gd name="connsiteX4" fmla="*/ 275897 w 868367"/>
              <a:gd name="connsiteY4" fmla="*/ 149925 h 205105"/>
              <a:gd name="connsiteX5" fmla="*/ 346842 w 868367"/>
              <a:gd name="connsiteY5" fmla="*/ 142042 h 205105"/>
              <a:gd name="connsiteX6" fmla="*/ 417787 w 868367"/>
              <a:gd name="connsiteY6" fmla="*/ 126277 h 205105"/>
              <a:gd name="connsiteX7" fmla="*/ 654269 w 868367"/>
              <a:gd name="connsiteY7" fmla="*/ 134160 h 205105"/>
              <a:gd name="connsiteX8" fmla="*/ 685800 w 868367"/>
              <a:gd name="connsiteY8" fmla="*/ 142042 h 205105"/>
              <a:gd name="connsiteX9" fmla="*/ 756745 w 868367"/>
              <a:gd name="connsiteY9" fmla="*/ 157808 h 205105"/>
              <a:gd name="connsiteX10" fmla="*/ 804042 w 868367"/>
              <a:gd name="connsiteY10" fmla="*/ 173573 h 205105"/>
              <a:gd name="connsiteX11" fmla="*/ 843455 w 868367"/>
              <a:gd name="connsiteY11" fmla="*/ 165691 h 205105"/>
              <a:gd name="connsiteX12" fmla="*/ 859221 w 868367"/>
              <a:gd name="connsiteY12" fmla="*/ 94746 h 205105"/>
              <a:gd name="connsiteX13" fmla="*/ 819807 w 868367"/>
              <a:gd name="connsiteY13" fmla="*/ 55332 h 205105"/>
              <a:gd name="connsiteX14" fmla="*/ 772511 w 868367"/>
              <a:gd name="connsiteY14" fmla="*/ 39567 h 205105"/>
              <a:gd name="connsiteX15" fmla="*/ 748862 w 868367"/>
              <a:gd name="connsiteY15" fmla="*/ 31684 h 205105"/>
              <a:gd name="connsiteX16" fmla="*/ 362607 w 868367"/>
              <a:gd name="connsiteY16" fmla="*/ 15918 h 205105"/>
              <a:gd name="connsiteX17" fmla="*/ 126124 w 868367"/>
              <a:gd name="connsiteY17" fmla="*/ 8036 h 205105"/>
              <a:gd name="connsiteX18" fmla="*/ 55180 w 868367"/>
              <a:gd name="connsiteY18" fmla="*/ 39567 h 205105"/>
              <a:gd name="connsiteX19" fmla="*/ 31531 w 868367"/>
              <a:gd name="connsiteY19" fmla="*/ 63215 h 205105"/>
              <a:gd name="connsiteX20" fmla="*/ 0 w 868367"/>
              <a:gd name="connsiteY20" fmla="*/ 110511 h 205105"/>
              <a:gd name="connsiteX21" fmla="*/ 7883 w 868367"/>
              <a:gd name="connsiteY21" fmla="*/ 165691 h 205105"/>
              <a:gd name="connsiteX22" fmla="*/ 78828 w 868367"/>
              <a:gd name="connsiteY22" fmla="*/ 205105 h 205105"/>
              <a:gd name="connsiteX23" fmla="*/ 197069 w 868367"/>
              <a:gd name="connsiteY23" fmla="*/ 197222 h 205105"/>
              <a:gd name="connsiteX24" fmla="*/ 244366 w 868367"/>
              <a:gd name="connsiteY24" fmla="*/ 181456 h 205105"/>
              <a:gd name="connsiteX25" fmla="*/ 283780 w 868367"/>
              <a:gd name="connsiteY25" fmla="*/ 173573 h 205105"/>
              <a:gd name="connsiteX26" fmla="*/ 677918 w 868367"/>
              <a:gd name="connsiteY26" fmla="*/ 181456 h 205105"/>
              <a:gd name="connsiteX27" fmla="*/ 851338 w 868367"/>
              <a:gd name="connsiteY27" fmla="*/ 181456 h 205105"/>
              <a:gd name="connsiteX28" fmla="*/ 859221 w 868367"/>
              <a:gd name="connsiteY28" fmla="*/ 157808 h 205105"/>
              <a:gd name="connsiteX29" fmla="*/ 851338 w 868367"/>
              <a:gd name="connsiteY29" fmla="*/ 110511 h 205105"/>
              <a:gd name="connsiteX30" fmla="*/ 827690 w 868367"/>
              <a:gd name="connsiteY30" fmla="*/ 86863 h 205105"/>
              <a:gd name="connsiteX31" fmla="*/ 772511 w 868367"/>
              <a:gd name="connsiteY31" fmla="*/ 55332 h 205105"/>
              <a:gd name="connsiteX32" fmla="*/ 725214 w 868367"/>
              <a:gd name="connsiteY32" fmla="*/ 23801 h 205105"/>
              <a:gd name="connsiteX33" fmla="*/ 670035 w 868367"/>
              <a:gd name="connsiteY33" fmla="*/ 8036 h 205105"/>
              <a:gd name="connsiteX34" fmla="*/ 638504 w 868367"/>
              <a:gd name="connsiteY34" fmla="*/ 153 h 205105"/>
              <a:gd name="connsiteX35" fmla="*/ 165538 w 868367"/>
              <a:gd name="connsiteY35" fmla="*/ 31684 h 205105"/>
              <a:gd name="connsiteX36" fmla="*/ 126124 w 868367"/>
              <a:gd name="connsiteY36" fmla="*/ 39567 h 205105"/>
              <a:gd name="connsiteX37" fmla="*/ 86711 w 868367"/>
              <a:gd name="connsiteY37" fmla="*/ 47449 h 205105"/>
              <a:gd name="connsiteX38" fmla="*/ 63062 w 868367"/>
              <a:gd name="connsiteY38" fmla="*/ 55332 h 205105"/>
              <a:gd name="connsiteX39" fmla="*/ 7883 w 868367"/>
              <a:gd name="connsiteY39" fmla="*/ 110511 h 205105"/>
              <a:gd name="connsiteX40" fmla="*/ 15766 w 868367"/>
              <a:gd name="connsiteY40" fmla="*/ 134160 h 205105"/>
              <a:gd name="connsiteX41" fmla="*/ 70945 w 868367"/>
              <a:gd name="connsiteY41" fmla="*/ 165691 h 2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68367" h="205105">
                <a:moveTo>
                  <a:pt x="70945" y="165691"/>
                </a:moveTo>
                <a:cubicBezTo>
                  <a:pt x="89338" y="172260"/>
                  <a:pt x="107544" y="173573"/>
                  <a:pt x="126124" y="173573"/>
                </a:cubicBezTo>
                <a:cubicBezTo>
                  <a:pt x="134433" y="173573"/>
                  <a:pt x="141560" y="166954"/>
                  <a:pt x="149773" y="165691"/>
                </a:cubicBezTo>
                <a:cubicBezTo>
                  <a:pt x="175873" y="161676"/>
                  <a:pt x="202397" y="161083"/>
                  <a:pt x="228600" y="157808"/>
                </a:cubicBezTo>
                <a:cubicBezTo>
                  <a:pt x="244460" y="155825"/>
                  <a:pt x="260054" y="152037"/>
                  <a:pt x="275897" y="149925"/>
                </a:cubicBezTo>
                <a:cubicBezTo>
                  <a:pt x="299482" y="146780"/>
                  <a:pt x="323194" y="144670"/>
                  <a:pt x="346842" y="142042"/>
                </a:cubicBezTo>
                <a:cubicBezTo>
                  <a:pt x="358999" y="139003"/>
                  <a:pt x="407784" y="126277"/>
                  <a:pt x="417787" y="126277"/>
                </a:cubicBezTo>
                <a:cubicBezTo>
                  <a:pt x="496658" y="126277"/>
                  <a:pt x="575442" y="131532"/>
                  <a:pt x="654269" y="134160"/>
                </a:cubicBezTo>
                <a:cubicBezTo>
                  <a:pt x="664779" y="136787"/>
                  <a:pt x="675224" y="139692"/>
                  <a:pt x="685800" y="142042"/>
                </a:cubicBezTo>
                <a:cubicBezTo>
                  <a:pt x="714734" y="148472"/>
                  <a:pt x="729280" y="149569"/>
                  <a:pt x="756745" y="157808"/>
                </a:cubicBezTo>
                <a:cubicBezTo>
                  <a:pt x="772663" y="162583"/>
                  <a:pt x="804042" y="173573"/>
                  <a:pt x="804042" y="173573"/>
                </a:cubicBezTo>
                <a:cubicBezTo>
                  <a:pt x="817180" y="170946"/>
                  <a:pt x="831472" y="171683"/>
                  <a:pt x="843455" y="165691"/>
                </a:cubicBezTo>
                <a:cubicBezTo>
                  <a:pt x="877590" y="148624"/>
                  <a:pt x="870106" y="127400"/>
                  <a:pt x="859221" y="94746"/>
                </a:cubicBezTo>
                <a:cubicBezTo>
                  <a:pt x="853281" y="76926"/>
                  <a:pt x="836257" y="62643"/>
                  <a:pt x="819807" y="55332"/>
                </a:cubicBezTo>
                <a:cubicBezTo>
                  <a:pt x="804621" y="48583"/>
                  <a:pt x="788276" y="44822"/>
                  <a:pt x="772511" y="39567"/>
                </a:cubicBezTo>
                <a:cubicBezTo>
                  <a:pt x="764628" y="36939"/>
                  <a:pt x="757130" y="32511"/>
                  <a:pt x="748862" y="31684"/>
                </a:cubicBezTo>
                <a:cubicBezTo>
                  <a:pt x="568034" y="13601"/>
                  <a:pt x="696433" y="24478"/>
                  <a:pt x="362607" y="15918"/>
                </a:cubicBezTo>
                <a:cubicBezTo>
                  <a:pt x="183972" y="-2885"/>
                  <a:pt x="262829" y="-4392"/>
                  <a:pt x="126124" y="8036"/>
                </a:cubicBezTo>
                <a:cubicBezTo>
                  <a:pt x="91747" y="19495"/>
                  <a:pt x="80166" y="18746"/>
                  <a:pt x="55180" y="39567"/>
                </a:cubicBezTo>
                <a:cubicBezTo>
                  <a:pt x="46616" y="46704"/>
                  <a:pt x="38375" y="54415"/>
                  <a:pt x="31531" y="63215"/>
                </a:cubicBezTo>
                <a:cubicBezTo>
                  <a:pt x="19898" y="78171"/>
                  <a:pt x="0" y="110511"/>
                  <a:pt x="0" y="110511"/>
                </a:cubicBezTo>
                <a:cubicBezTo>
                  <a:pt x="2628" y="128904"/>
                  <a:pt x="-2092" y="150016"/>
                  <a:pt x="7883" y="165691"/>
                </a:cubicBezTo>
                <a:cubicBezTo>
                  <a:pt x="22477" y="188625"/>
                  <a:pt x="54577" y="197021"/>
                  <a:pt x="78828" y="205105"/>
                </a:cubicBezTo>
                <a:cubicBezTo>
                  <a:pt x="118242" y="202477"/>
                  <a:pt x="157965" y="202808"/>
                  <a:pt x="197069" y="197222"/>
                </a:cubicBezTo>
                <a:cubicBezTo>
                  <a:pt x="213520" y="194872"/>
                  <a:pt x="228070" y="184715"/>
                  <a:pt x="244366" y="181456"/>
                </a:cubicBezTo>
                <a:lnTo>
                  <a:pt x="283780" y="173573"/>
                </a:lnTo>
                <a:lnTo>
                  <a:pt x="677918" y="181456"/>
                </a:lnTo>
                <a:cubicBezTo>
                  <a:pt x="872058" y="188268"/>
                  <a:pt x="502259" y="204729"/>
                  <a:pt x="851338" y="181456"/>
                </a:cubicBezTo>
                <a:cubicBezTo>
                  <a:pt x="853966" y="173573"/>
                  <a:pt x="859221" y="166117"/>
                  <a:pt x="859221" y="157808"/>
                </a:cubicBezTo>
                <a:cubicBezTo>
                  <a:pt x="859221" y="141825"/>
                  <a:pt x="857829" y="125117"/>
                  <a:pt x="851338" y="110511"/>
                </a:cubicBezTo>
                <a:cubicBezTo>
                  <a:pt x="846810" y="100324"/>
                  <a:pt x="836254" y="94000"/>
                  <a:pt x="827690" y="86863"/>
                </a:cubicBezTo>
                <a:cubicBezTo>
                  <a:pt x="804321" y="67389"/>
                  <a:pt x="800042" y="71851"/>
                  <a:pt x="772511" y="55332"/>
                </a:cubicBezTo>
                <a:cubicBezTo>
                  <a:pt x="756263" y="45583"/>
                  <a:pt x="743596" y="28397"/>
                  <a:pt x="725214" y="23801"/>
                </a:cubicBezTo>
                <a:cubicBezTo>
                  <a:pt x="626642" y="-843"/>
                  <a:pt x="749196" y="30653"/>
                  <a:pt x="670035" y="8036"/>
                </a:cubicBezTo>
                <a:cubicBezTo>
                  <a:pt x="659618" y="5060"/>
                  <a:pt x="649014" y="2781"/>
                  <a:pt x="638504" y="153"/>
                </a:cubicBezTo>
                <a:cubicBezTo>
                  <a:pt x="217591" y="16989"/>
                  <a:pt x="373297" y="-9869"/>
                  <a:pt x="165538" y="31684"/>
                </a:cubicBezTo>
                <a:lnTo>
                  <a:pt x="126124" y="39567"/>
                </a:lnTo>
                <a:cubicBezTo>
                  <a:pt x="112986" y="42194"/>
                  <a:pt x="99421" y="43212"/>
                  <a:pt x="86711" y="47449"/>
                </a:cubicBezTo>
                <a:lnTo>
                  <a:pt x="63062" y="55332"/>
                </a:lnTo>
                <a:cubicBezTo>
                  <a:pt x="8852" y="91472"/>
                  <a:pt x="21758" y="68888"/>
                  <a:pt x="7883" y="110511"/>
                </a:cubicBezTo>
                <a:cubicBezTo>
                  <a:pt x="10511" y="118394"/>
                  <a:pt x="9890" y="128284"/>
                  <a:pt x="15766" y="134160"/>
                </a:cubicBezTo>
                <a:cubicBezTo>
                  <a:pt x="21641" y="140035"/>
                  <a:pt x="52552" y="159122"/>
                  <a:pt x="70945" y="165691"/>
                </a:cubicBezTo>
                <a:close/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4A1E2-2B3D-EF85-219B-27886686089B}"/>
              </a:ext>
            </a:extLst>
          </p:cNvPr>
          <p:cNvSpPr txBox="1"/>
          <p:nvPr/>
        </p:nvSpPr>
        <p:spPr>
          <a:xfrm>
            <a:off x="7160455" y="1771967"/>
            <a:ext cx="31471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1D35"/>
                </a:solidFill>
                <a:effectLst/>
                <a:latin typeface="Google Sans"/>
              </a:rPr>
              <a:t>cobalt-chromium or titanium alloys for the femoral component and ultra-high molecular weight polyethylene (UHMWPE) for the tibial spacer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62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Da Vinci Surgical Robot: Over 108 Royalty-Free Licensable Stock  Illustrations &amp; Drawings | Shutterstock">
            <a:extLst>
              <a:ext uri="{FF2B5EF4-FFF2-40B4-BE49-F238E27FC236}">
                <a16:creationId xmlns:a16="http://schemas.microsoft.com/office/drawing/2014/main" id="{6B32C548-48E9-55A7-B908-A256854C2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" t="25231" r="2478" b="6257"/>
          <a:stretch/>
        </p:blipFill>
        <p:spPr bwMode="auto">
          <a:xfrm>
            <a:off x="534573" y="4628271"/>
            <a:ext cx="1641961" cy="123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CB25DE-D4DE-9483-4D57-D2071B64C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3" t="21986" r="3806" b="-470"/>
          <a:stretch/>
        </p:blipFill>
        <p:spPr>
          <a:xfrm>
            <a:off x="192259" y="0"/>
            <a:ext cx="7076049" cy="3967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0DD3A1-CC38-0FB1-F3EF-BEAADBD1F5D6}"/>
              </a:ext>
            </a:extLst>
          </p:cNvPr>
          <p:cNvSpPr txBox="1"/>
          <p:nvPr/>
        </p:nvSpPr>
        <p:spPr>
          <a:xfrm>
            <a:off x="0" y="6342744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Robotic assisted surgery clip art</a:t>
            </a:r>
          </a:p>
        </p:txBody>
      </p:sp>
      <p:pic>
        <p:nvPicPr>
          <p:cNvPr id="9222" name="Picture 6" descr="4,982 Surgical Knife Stock Vectors and Vector Art | Shutterstock">
            <a:extLst>
              <a:ext uri="{FF2B5EF4-FFF2-40B4-BE49-F238E27FC236}">
                <a16:creationId xmlns:a16="http://schemas.microsoft.com/office/drawing/2014/main" id="{11D21CE6-F87D-3F39-12C1-146226240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t="15825" r="6687" b="18109"/>
          <a:stretch/>
        </p:blipFill>
        <p:spPr bwMode="auto">
          <a:xfrm>
            <a:off x="4201057" y="4178105"/>
            <a:ext cx="2087201" cy="182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89547-C7D5-23E2-6DFC-37031B34DD7E}"/>
              </a:ext>
            </a:extLst>
          </p:cNvPr>
          <p:cNvSpPr txBox="1"/>
          <p:nvPr/>
        </p:nvSpPr>
        <p:spPr>
          <a:xfrm>
            <a:off x="4201057" y="6019578"/>
            <a:ext cx="295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Minimally invasive surgical approach clip art</a:t>
            </a:r>
          </a:p>
        </p:txBody>
      </p:sp>
    </p:spTree>
    <p:extLst>
      <p:ext uri="{BB962C8B-B14F-4D97-AF65-F5344CB8AC3E}">
        <p14:creationId xmlns:p14="http://schemas.microsoft.com/office/powerpoint/2010/main" val="342308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13AD7-C692-EF04-3ABB-23321569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90" r="1550"/>
          <a:stretch/>
        </p:blipFill>
        <p:spPr>
          <a:xfrm>
            <a:off x="2270057" y="491319"/>
            <a:ext cx="7651886" cy="386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AF4EEB-B206-DBB3-FCB6-1FD3E703E5F5}"/>
              </a:ext>
            </a:extLst>
          </p:cNvPr>
          <p:cNvSpPr txBox="1"/>
          <p:nvPr/>
        </p:nvSpPr>
        <p:spPr>
          <a:xfrm>
            <a:off x="1160060" y="4763067"/>
            <a:ext cx="988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this type of fracture heading please add about pelvis and acetabular fracture as a separate focus </a:t>
            </a:r>
          </a:p>
        </p:txBody>
      </p:sp>
      <p:pic>
        <p:nvPicPr>
          <p:cNvPr id="23554" name="Picture 2" descr="Management of Fractures: Strategies for Swift Recovery &amp; Healing">
            <a:extLst>
              <a:ext uri="{FF2B5EF4-FFF2-40B4-BE49-F238E27FC236}">
                <a16:creationId xmlns:a16="http://schemas.microsoft.com/office/drawing/2014/main" id="{23ECDB74-7061-5842-6EFD-F4F36B8F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99" y="764274"/>
            <a:ext cx="3231789" cy="15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9FBA275D-F8D2-770F-FCB6-48777C1F3785}"/>
              </a:ext>
            </a:extLst>
          </p:cNvPr>
          <p:cNvSpPr/>
          <p:nvPr/>
        </p:nvSpPr>
        <p:spPr>
          <a:xfrm>
            <a:off x="3258613" y="1637731"/>
            <a:ext cx="1654581" cy="1337481"/>
          </a:xfrm>
          <a:custGeom>
            <a:avLst/>
            <a:gdLst>
              <a:gd name="connsiteX0" fmla="*/ 630999 w 1654581"/>
              <a:gd name="connsiteY0" fmla="*/ 136478 h 1337481"/>
              <a:gd name="connsiteX1" fmla="*/ 330748 w 1654581"/>
              <a:gd name="connsiteY1" fmla="*/ 191069 h 1337481"/>
              <a:gd name="connsiteX2" fmla="*/ 194271 w 1654581"/>
              <a:gd name="connsiteY2" fmla="*/ 313899 h 1337481"/>
              <a:gd name="connsiteX3" fmla="*/ 153327 w 1654581"/>
              <a:gd name="connsiteY3" fmla="*/ 354842 h 1337481"/>
              <a:gd name="connsiteX4" fmla="*/ 98736 w 1654581"/>
              <a:gd name="connsiteY4" fmla="*/ 395785 h 1337481"/>
              <a:gd name="connsiteX5" fmla="*/ 57793 w 1654581"/>
              <a:gd name="connsiteY5" fmla="*/ 423081 h 1337481"/>
              <a:gd name="connsiteX6" fmla="*/ 16850 w 1654581"/>
              <a:gd name="connsiteY6" fmla="*/ 436729 h 1337481"/>
              <a:gd name="connsiteX7" fmla="*/ 16850 w 1654581"/>
              <a:gd name="connsiteY7" fmla="*/ 614150 h 1337481"/>
              <a:gd name="connsiteX8" fmla="*/ 98736 w 1654581"/>
              <a:gd name="connsiteY8" fmla="*/ 682388 h 1337481"/>
              <a:gd name="connsiteX9" fmla="*/ 166975 w 1654581"/>
              <a:gd name="connsiteY9" fmla="*/ 723332 h 1337481"/>
              <a:gd name="connsiteX10" fmla="*/ 276157 w 1654581"/>
              <a:gd name="connsiteY10" fmla="*/ 805218 h 1337481"/>
              <a:gd name="connsiteX11" fmla="*/ 344396 w 1654581"/>
              <a:gd name="connsiteY11" fmla="*/ 846162 h 1337481"/>
              <a:gd name="connsiteX12" fmla="*/ 385339 w 1654581"/>
              <a:gd name="connsiteY12" fmla="*/ 873457 h 1337481"/>
              <a:gd name="connsiteX13" fmla="*/ 439930 w 1654581"/>
              <a:gd name="connsiteY13" fmla="*/ 900753 h 1337481"/>
              <a:gd name="connsiteX14" fmla="*/ 521817 w 1654581"/>
              <a:gd name="connsiteY14" fmla="*/ 968991 h 1337481"/>
              <a:gd name="connsiteX15" fmla="*/ 562760 w 1654581"/>
              <a:gd name="connsiteY15" fmla="*/ 982639 h 1337481"/>
              <a:gd name="connsiteX16" fmla="*/ 617351 w 1654581"/>
              <a:gd name="connsiteY16" fmla="*/ 1037230 h 1337481"/>
              <a:gd name="connsiteX17" fmla="*/ 726533 w 1654581"/>
              <a:gd name="connsiteY17" fmla="*/ 1105469 h 1337481"/>
              <a:gd name="connsiteX18" fmla="*/ 767477 w 1654581"/>
              <a:gd name="connsiteY18" fmla="*/ 1132765 h 1337481"/>
              <a:gd name="connsiteX19" fmla="*/ 876659 w 1654581"/>
              <a:gd name="connsiteY19" fmla="*/ 1187356 h 1337481"/>
              <a:gd name="connsiteX20" fmla="*/ 944897 w 1654581"/>
              <a:gd name="connsiteY20" fmla="*/ 1201003 h 1337481"/>
              <a:gd name="connsiteX21" fmla="*/ 1026784 w 1654581"/>
              <a:gd name="connsiteY21" fmla="*/ 1228299 h 1337481"/>
              <a:gd name="connsiteX22" fmla="*/ 1081375 w 1654581"/>
              <a:gd name="connsiteY22" fmla="*/ 1241947 h 1337481"/>
              <a:gd name="connsiteX23" fmla="*/ 1204205 w 1654581"/>
              <a:gd name="connsiteY23" fmla="*/ 1282890 h 1337481"/>
              <a:gd name="connsiteX24" fmla="*/ 1286091 w 1654581"/>
              <a:gd name="connsiteY24" fmla="*/ 1310185 h 1337481"/>
              <a:gd name="connsiteX25" fmla="*/ 1327035 w 1654581"/>
              <a:gd name="connsiteY25" fmla="*/ 1323833 h 1337481"/>
              <a:gd name="connsiteX26" fmla="*/ 1367978 w 1654581"/>
              <a:gd name="connsiteY26" fmla="*/ 1337481 h 1337481"/>
              <a:gd name="connsiteX27" fmla="*/ 1545399 w 1654581"/>
              <a:gd name="connsiteY27" fmla="*/ 1323833 h 1337481"/>
              <a:gd name="connsiteX28" fmla="*/ 1599990 w 1654581"/>
              <a:gd name="connsiteY28" fmla="*/ 1310185 h 1337481"/>
              <a:gd name="connsiteX29" fmla="*/ 1627286 w 1654581"/>
              <a:gd name="connsiteY29" fmla="*/ 1241947 h 1337481"/>
              <a:gd name="connsiteX30" fmla="*/ 1640933 w 1654581"/>
              <a:gd name="connsiteY30" fmla="*/ 1187356 h 1337481"/>
              <a:gd name="connsiteX31" fmla="*/ 1654581 w 1654581"/>
              <a:gd name="connsiteY31" fmla="*/ 1146412 h 1337481"/>
              <a:gd name="connsiteX32" fmla="*/ 1640933 w 1654581"/>
              <a:gd name="connsiteY32" fmla="*/ 1023582 h 1337481"/>
              <a:gd name="connsiteX33" fmla="*/ 1572694 w 1654581"/>
              <a:gd name="connsiteY33" fmla="*/ 887105 h 1337481"/>
              <a:gd name="connsiteX34" fmla="*/ 1531751 w 1654581"/>
              <a:gd name="connsiteY34" fmla="*/ 805218 h 1337481"/>
              <a:gd name="connsiteX35" fmla="*/ 1422569 w 1654581"/>
              <a:gd name="connsiteY35" fmla="*/ 627797 h 1337481"/>
              <a:gd name="connsiteX36" fmla="*/ 1395274 w 1654581"/>
              <a:gd name="connsiteY36" fmla="*/ 586854 h 1337481"/>
              <a:gd name="connsiteX37" fmla="*/ 1354330 w 1654581"/>
              <a:gd name="connsiteY37" fmla="*/ 491320 h 1337481"/>
              <a:gd name="connsiteX38" fmla="*/ 1299739 w 1654581"/>
              <a:gd name="connsiteY38" fmla="*/ 409433 h 1337481"/>
              <a:gd name="connsiteX39" fmla="*/ 1272444 w 1654581"/>
              <a:gd name="connsiteY39" fmla="*/ 368490 h 1337481"/>
              <a:gd name="connsiteX40" fmla="*/ 1204205 w 1654581"/>
              <a:gd name="connsiteY40" fmla="*/ 313899 h 1337481"/>
              <a:gd name="connsiteX41" fmla="*/ 1163262 w 1654581"/>
              <a:gd name="connsiteY41" fmla="*/ 272956 h 1337481"/>
              <a:gd name="connsiteX42" fmla="*/ 1067727 w 1654581"/>
              <a:gd name="connsiteY42" fmla="*/ 218365 h 1337481"/>
              <a:gd name="connsiteX43" fmla="*/ 999488 w 1654581"/>
              <a:gd name="connsiteY43" fmla="*/ 177421 h 1337481"/>
              <a:gd name="connsiteX44" fmla="*/ 917602 w 1654581"/>
              <a:gd name="connsiteY44" fmla="*/ 150126 h 1337481"/>
              <a:gd name="connsiteX45" fmla="*/ 849363 w 1654581"/>
              <a:gd name="connsiteY45" fmla="*/ 122830 h 1337481"/>
              <a:gd name="connsiteX46" fmla="*/ 794772 w 1654581"/>
              <a:gd name="connsiteY46" fmla="*/ 109182 h 1337481"/>
              <a:gd name="connsiteX47" fmla="*/ 740181 w 1654581"/>
              <a:gd name="connsiteY47" fmla="*/ 81887 h 1337481"/>
              <a:gd name="connsiteX48" fmla="*/ 658294 w 1654581"/>
              <a:gd name="connsiteY48" fmla="*/ 54591 h 1337481"/>
              <a:gd name="connsiteX49" fmla="*/ 508169 w 1654581"/>
              <a:gd name="connsiteY49" fmla="*/ 13648 h 1337481"/>
              <a:gd name="connsiteX50" fmla="*/ 453578 w 1654581"/>
              <a:gd name="connsiteY50" fmla="*/ 0 h 1337481"/>
              <a:gd name="connsiteX51" fmla="*/ 235214 w 1654581"/>
              <a:gd name="connsiteY51" fmla="*/ 13648 h 1337481"/>
              <a:gd name="connsiteX52" fmla="*/ 194271 w 1654581"/>
              <a:gd name="connsiteY52" fmla="*/ 68239 h 1337481"/>
              <a:gd name="connsiteX53" fmla="*/ 126032 w 1654581"/>
              <a:gd name="connsiteY53" fmla="*/ 177421 h 1337481"/>
              <a:gd name="connsiteX54" fmla="*/ 112384 w 1654581"/>
              <a:gd name="connsiteY54" fmla="*/ 218365 h 1337481"/>
              <a:gd name="connsiteX55" fmla="*/ 85088 w 1654581"/>
              <a:gd name="connsiteY55" fmla="*/ 259308 h 1337481"/>
              <a:gd name="connsiteX56" fmla="*/ 44145 w 1654581"/>
              <a:gd name="connsiteY56" fmla="*/ 327547 h 1337481"/>
              <a:gd name="connsiteX57" fmla="*/ 44145 w 1654581"/>
              <a:gd name="connsiteY57" fmla="*/ 573206 h 1337481"/>
              <a:gd name="connsiteX58" fmla="*/ 85088 w 1654581"/>
              <a:gd name="connsiteY58" fmla="*/ 627797 h 1337481"/>
              <a:gd name="connsiteX59" fmla="*/ 112384 w 1654581"/>
              <a:gd name="connsiteY59" fmla="*/ 682388 h 1337481"/>
              <a:gd name="connsiteX60" fmla="*/ 207918 w 1654581"/>
              <a:gd name="connsiteY60" fmla="*/ 832514 h 1337481"/>
              <a:gd name="connsiteX61" fmla="*/ 344396 w 1654581"/>
              <a:gd name="connsiteY61" fmla="*/ 982639 h 1337481"/>
              <a:gd name="connsiteX62" fmla="*/ 426283 w 1654581"/>
              <a:gd name="connsiteY62" fmla="*/ 1037230 h 1337481"/>
              <a:gd name="connsiteX63" fmla="*/ 508169 w 1654581"/>
              <a:gd name="connsiteY63" fmla="*/ 1064526 h 1337481"/>
              <a:gd name="connsiteX64" fmla="*/ 549112 w 1654581"/>
              <a:gd name="connsiteY64" fmla="*/ 1091821 h 1337481"/>
              <a:gd name="connsiteX65" fmla="*/ 630999 w 1654581"/>
              <a:gd name="connsiteY65" fmla="*/ 1119117 h 1337481"/>
              <a:gd name="connsiteX66" fmla="*/ 726533 w 1654581"/>
              <a:gd name="connsiteY66" fmla="*/ 1146412 h 1337481"/>
              <a:gd name="connsiteX67" fmla="*/ 767477 w 1654581"/>
              <a:gd name="connsiteY67" fmla="*/ 1160060 h 1337481"/>
              <a:gd name="connsiteX68" fmla="*/ 835715 w 1654581"/>
              <a:gd name="connsiteY68" fmla="*/ 1173708 h 1337481"/>
              <a:gd name="connsiteX69" fmla="*/ 917602 w 1654581"/>
              <a:gd name="connsiteY69" fmla="*/ 1201003 h 1337481"/>
              <a:gd name="connsiteX70" fmla="*/ 958545 w 1654581"/>
              <a:gd name="connsiteY70" fmla="*/ 1214651 h 1337481"/>
              <a:gd name="connsiteX71" fmla="*/ 1026784 w 1654581"/>
              <a:gd name="connsiteY71" fmla="*/ 1228299 h 1337481"/>
              <a:gd name="connsiteX72" fmla="*/ 1272444 w 1654581"/>
              <a:gd name="connsiteY72" fmla="*/ 1214651 h 1337481"/>
              <a:gd name="connsiteX73" fmla="*/ 1354330 w 1654581"/>
              <a:gd name="connsiteY73" fmla="*/ 1160060 h 1337481"/>
              <a:gd name="connsiteX74" fmla="*/ 1436217 w 1654581"/>
              <a:gd name="connsiteY74" fmla="*/ 1105469 h 1337481"/>
              <a:gd name="connsiteX75" fmla="*/ 1477160 w 1654581"/>
              <a:gd name="connsiteY75" fmla="*/ 1050878 h 1337481"/>
              <a:gd name="connsiteX76" fmla="*/ 1463512 w 1654581"/>
              <a:gd name="connsiteY76" fmla="*/ 832514 h 1337481"/>
              <a:gd name="connsiteX77" fmla="*/ 1436217 w 1654581"/>
              <a:gd name="connsiteY77" fmla="*/ 777923 h 1337481"/>
              <a:gd name="connsiteX78" fmla="*/ 1395274 w 1654581"/>
              <a:gd name="connsiteY78" fmla="*/ 682388 h 1337481"/>
              <a:gd name="connsiteX79" fmla="*/ 1367978 w 1654581"/>
              <a:gd name="connsiteY79" fmla="*/ 641445 h 1337481"/>
              <a:gd name="connsiteX80" fmla="*/ 1299739 w 1654581"/>
              <a:gd name="connsiteY80" fmla="*/ 504968 h 1337481"/>
              <a:gd name="connsiteX81" fmla="*/ 1245148 w 1654581"/>
              <a:gd name="connsiteY81" fmla="*/ 477672 h 1337481"/>
              <a:gd name="connsiteX82" fmla="*/ 1026784 w 1654581"/>
              <a:gd name="connsiteY82" fmla="*/ 354842 h 1337481"/>
              <a:gd name="connsiteX83" fmla="*/ 767477 w 1654581"/>
              <a:gd name="connsiteY83" fmla="*/ 232012 h 1337481"/>
              <a:gd name="connsiteX84" fmla="*/ 685590 w 1654581"/>
              <a:gd name="connsiteY84" fmla="*/ 204717 h 1337481"/>
              <a:gd name="connsiteX85" fmla="*/ 630999 w 1654581"/>
              <a:gd name="connsiteY85" fmla="*/ 191069 h 1337481"/>
              <a:gd name="connsiteX86" fmla="*/ 576408 w 1654581"/>
              <a:gd name="connsiteY86" fmla="*/ 163773 h 1337481"/>
              <a:gd name="connsiteX87" fmla="*/ 494521 w 1654581"/>
              <a:gd name="connsiteY87" fmla="*/ 150126 h 1337481"/>
              <a:gd name="connsiteX88" fmla="*/ 385339 w 1654581"/>
              <a:gd name="connsiteY88" fmla="*/ 122830 h 1337481"/>
              <a:gd name="connsiteX89" fmla="*/ 317100 w 1654581"/>
              <a:gd name="connsiteY89" fmla="*/ 109182 h 1337481"/>
              <a:gd name="connsiteX90" fmla="*/ 221566 w 1654581"/>
              <a:gd name="connsiteY90" fmla="*/ 204717 h 133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654581" h="1337481">
                <a:moveTo>
                  <a:pt x="630999" y="136478"/>
                </a:moveTo>
                <a:cubicBezTo>
                  <a:pt x="491477" y="151980"/>
                  <a:pt x="427829" y="130393"/>
                  <a:pt x="330748" y="191069"/>
                </a:cubicBezTo>
                <a:cubicBezTo>
                  <a:pt x="273763" y="226685"/>
                  <a:pt x="243896" y="264274"/>
                  <a:pt x="194271" y="313899"/>
                </a:cubicBezTo>
                <a:cubicBezTo>
                  <a:pt x="180623" y="327547"/>
                  <a:pt x="168768" y="343261"/>
                  <a:pt x="153327" y="354842"/>
                </a:cubicBezTo>
                <a:cubicBezTo>
                  <a:pt x="135130" y="368490"/>
                  <a:pt x="117245" y="382564"/>
                  <a:pt x="98736" y="395785"/>
                </a:cubicBezTo>
                <a:cubicBezTo>
                  <a:pt x="85389" y="405319"/>
                  <a:pt x="72464" y="415745"/>
                  <a:pt x="57793" y="423081"/>
                </a:cubicBezTo>
                <a:cubicBezTo>
                  <a:pt x="44926" y="429515"/>
                  <a:pt x="30498" y="432180"/>
                  <a:pt x="16850" y="436729"/>
                </a:cubicBezTo>
                <a:cubicBezTo>
                  <a:pt x="-2316" y="513393"/>
                  <a:pt x="-8694" y="511974"/>
                  <a:pt x="16850" y="614150"/>
                </a:cubicBezTo>
                <a:cubicBezTo>
                  <a:pt x="28329" y="660068"/>
                  <a:pt x="63089" y="662584"/>
                  <a:pt x="98736" y="682388"/>
                </a:cubicBezTo>
                <a:cubicBezTo>
                  <a:pt x="121924" y="695270"/>
                  <a:pt x="145165" y="708233"/>
                  <a:pt x="166975" y="723332"/>
                </a:cubicBezTo>
                <a:cubicBezTo>
                  <a:pt x="204378" y="749227"/>
                  <a:pt x="237148" y="781812"/>
                  <a:pt x="276157" y="805218"/>
                </a:cubicBezTo>
                <a:cubicBezTo>
                  <a:pt x="298903" y="818866"/>
                  <a:pt x="321901" y="832103"/>
                  <a:pt x="344396" y="846162"/>
                </a:cubicBezTo>
                <a:cubicBezTo>
                  <a:pt x="358305" y="854855"/>
                  <a:pt x="371098" y="865319"/>
                  <a:pt x="385339" y="873457"/>
                </a:cubicBezTo>
                <a:cubicBezTo>
                  <a:pt x="403003" y="883551"/>
                  <a:pt x="422266" y="890659"/>
                  <a:pt x="439930" y="900753"/>
                </a:cubicBezTo>
                <a:cubicBezTo>
                  <a:pt x="596214" y="990057"/>
                  <a:pt x="352454" y="856082"/>
                  <a:pt x="521817" y="968991"/>
                </a:cubicBezTo>
                <a:cubicBezTo>
                  <a:pt x="533787" y="976971"/>
                  <a:pt x="549112" y="978090"/>
                  <a:pt x="562760" y="982639"/>
                </a:cubicBezTo>
                <a:cubicBezTo>
                  <a:pt x="580957" y="1000836"/>
                  <a:pt x="597984" y="1020284"/>
                  <a:pt x="617351" y="1037230"/>
                </a:cubicBezTo>
                <a:cubicBezTo>
                  <a:pt x="678749" y="1090953"/>
                  <a:pt x="660067" y="1067488"/>
                  <a:pt x="726533" y="1105469"/>
                </a:cubicBezTo>
                <a:cubicBezTo>
                  <a:pt x="740775" y="1113607"/>
                  <a:pt x="753077" y="1124910"/>
                  <a:pt x="767477" y="1132765"/>
                </a:cubicBezTo>
                <a:cubicBezTo>
                  <a:pt x="803198" y="1152249"/>
                  <a:pt x="836759" y="1179376"/>
                  <a:pt x="876659" y="1187356"/>
                </a:cubicBezTo>
                <a:cubicBezTo>
                  <a:pt x="899405" y="1191905"/>
                  <a:pt x="922518" y="1194900"/>
                  <a:pt x="944897" y="1201003"/>
                </a:cubicBezTo>
                <a:cubicBezTo>
                  <a:pt x="972655" y="1208573"/>
                  <a:pt x="998871" y="1221321"/>
                  <a:pt x="1026784" y="1228299"/>
                </a:cubicBezTo>
                <a:lnTo>
                  <a:pt x="1081375" y="1241947"/>
                </a:lnTo>
                <a:cubicBezTo>
                  <a:pt x="1156968" y="1292342"/>
                  <a:pt x="1086526" y="1253470"/>
                  <a:pt x="1204205" y="1282890"/>
                </a:cubicBezTo>
                <a:cubicBezTo>
                  <a:pt x="1232118" y="1289868"/>
                  <a:pt x="1258796" y="1301087"/>
                  <a:pt x="1286091" y="1310185"/>
                </a:cubicBezTo>
                <a:lnTo>
                  <a:pt x="1327035" y="1323833"/>
                </a:lnTo>
                <a:lnTo>
                  <a:pt x="1367978" y="1337481"/>
                </a:lnTo>
                <a:cubicBezTo>
                  <a:pt x="1427118" y="1332932"/>
                  <a:pt x="1486490" y="1330764"/>
                  <a:pt x="1545399" y="1323833"/>
                </a:cubicBezTo>
                <a:cubicBezTo>
                  <a:pt x="1564028" y="1321641"/>
                  <a:pt x="1586727" y="1323448"/>
                  <a:pt x="1599990" y="1310185"/>
                </a:cubicBezTo>
                <a:cubicBezTo>
                  <a:pt x="1617313" y="1292862"/>
                  <a:pt x="1619539" y="1265188"/>
                  <a:pt x="1627286" y="1241947"/>
                </a:cubicBezTo>
                <a:cubicBezTo>
                  <a:pt x="1633217" y="1224153"/>
                  <a:pt x="1635780" y="1205391"/>
                  <a:pt x="1640933" y="1187356"/>
                </a:cubicBezTo>
                <a:cubicBezTo>
                  <a:pt x="1644885" y="1173523"/>
                  <a:pt x="1650032" y="1160060"/>
                  <a:pt x="1654581" y="1146412"/>
                </a:cubicBezTo>
                <a:cubicBezTo>
                  <a:pt x="1650032" y="1105469"/>
                  <a:pt x="1649565" y="1063863"/>
                  <a:pt x="1640933" y="1023582"/>
                </a:cubicBezTo>
                <a:cubicBezTo>
                  <a:pt x="1629283" y="969215"/>
                  <a:pt x="1598634" y="934663"/>
                  <a:pt x="1572694" y="887105"/>
                </a:cubicBezTo>
                <a:cubicBezTo>
                  <a:pt x="1558081" y="860314"/>
                  <a:pt x="1546712" y="831816"/>
                  <a:pt x="1531751" y="805218"/>
                </a:cubicBezTo>
                <a:cubicBezTo>
                  <a:pt x="1477552" y="708863"/>
                  <a:pt x="1468124" y="696130"/>
                  <a:pt x="1422569" y="627797"/>
                </a:cubicBezTo>
                <a:cubicBezTo>
                  <a:pt x="1413471" y="614149"/>
                  <a:pt x="1400461" y="602415"/>
                  <a:pt x="1395274" y="586854"/>
                </a:cubicBezTo>
                <a:cubicBezTo>
                  <a:pt x="1381155" y="544497"/>
                  <a:pt x="1379628" y="533483"/>
                  <a:pt x="1354330" y="491320"/>
                </a:cubicBezTo>
                <a:cubicBezTo>
                  <a:pt x="1337452" y="463190"/>
                  <a:pt x="1317936" y="436729"/>
                  <a:pt x="1299739" y="409433"/>
                </a:cubicBezTo>
                <a:cubicBezTo>
                  <a:pt x="1290641" y="395785"/>
                  <a:pt x="1285252" y="378736"/>
                  <a:pt x="1272444" y="368490"/>
                </a:cubicBezTo>
                <a:cubicBezTo>
                  <a:pt x="1249698" y="350293"/>
                  <a:pt x="1226127" y="333081"/>
                  <a:pt x="1204205" y="313899"/>
                </a:cubicBezTo>
                <a:cubicBezTo>
                  <a:pt x="1189680" y="301189"/>
                  <a:pt x="1178089" y="285312"/>
                  <a:pt x="1163262" y="272956"/>
                </a:cubicBezTo>
                <a:cubicBezTo>
                  <a:pt x="1128943" y="244357"/>
                  <a:pt x="1107777" y="240615"/>
                  <a:pt x="1067727" y="218365"/>
                </a:cubicBezTo>
                <a:cubicBezTo>
                  <a:pt x="1044539" y="205483"/>
                  <a:pt x="1023637" y="188398"/>
                  <a:pt x="999488" y="177421"/>
                </a:cubicBezTo>
                <a:cubicBezTo>
                  <a:pt x="973295" y="165515"/>
                  <a:pt x="944642" y="159959"/>
                  <a:pt x="917602" y="150126"/>
                </a:cubicBezTo>
                <a:cubicBezTo>
                  <a:pt x="894578" y="141754"/>
                  <a:pt x="872604" y="130577"/>
                  <a:pt x="849363" y="122830"/>
                </a:cubicBezTo>
                <a:cubicBezTo>
                  <a:pt x="831569" y="116898"/>
                  <a:pt x="812335" y="115768"/>
                  <a:pt x="794772" y="109182"/>
                </a:cubicBezTo>
                <a:cubicBezTo>
                  <a:pt x="775723" y="102039"/>
                  <a:pt x="759071" y="89443"/>
                  <a:pt x="740181" y="81887"/>
                </a:cubicBezTo>
                <a:cubicBezTo>
                  <a:pt x="713467" y="71201"/>
                  <a:pt x="685590" y="63689"/>
                  <a:pt x="658294" y="54591"/>
                </a:cubicBezTo>
                <a:cubicBezTo>
                  <a:pt x="581774" y="29085"/>
                  <a:pt x="631275" y="44425"/>
                  <a:pt x="508169" y="13648"/>
                </a:cubicBezTo>
                <a:lnTo>
                  <a:pt x="453578" y="0"/>
                </a:lnTo>
                <a:cubicBezTo>
                  <a:pt x="380790" y="4549"/>
                  <a:pt x="305743" y="-4912"/>
                  <a:pt x="235214" y="13648"/>
                </a:cubicBezTo>
                <a:cubicBezTo>
                  <a:pt x="213217" y="19437"/>
                  <a:pt x="206888" y="49313"/>
                  <a:pt x="194271" y="68239"/>
                </a:cubicBezTo>
                <a:cubicBezTo>
                  <a:pt x="170465" y="103949"/>
                  <a:pt x="148778" y="141027"/>
                  <a:pt x="126032" y="177421"/>
                </a:cubicBezTo>
                <a:cubicBezTo>
                  <a:pt x="118407" y="189621"/>
                  <a:pt x="118818" y="205498"/>
                  <a:pt x="112384" y="218365"/>
                </a:cubicBezTo>
                <a:cubicBezTo>
                  <a:pt x="105048" y="233036"/>
                  <a:pt x="93781" y="245399"/>
                  <a:pt x="85088" y="259308"/>
                </a:cubicBezTo>
                <a:cubicBezTo>
                  <a:pt x="71029" y="281802"/>
                  <a:pt x="57793" y="304801"/>
                  <a:pt x="44145" y="327547"/>
                </a:cubicBezTo>
                <a:cubicBezTo>
                  <a:pt x="27935" y="424805"/>
                  <a:pt x="15442" y="458395"/>
                  <a:pt x="44145" y="573206"/>
                </a:cubicBezTo>
                <a:cubicBezTo>
                  <a:pt x="49662" y="595273"/>
                  <a:pt x="73033" y="608508"/>
                  <a:pt x="85088" y="627797"/>
                </a:cubicBezTo>
                <a:cubicBezTo>
                  <a:pt x="95871" y="645049"/>
                  <a:pt x="102504" y="664603"/>
                  <a:pt x="112384" y="682388"/>
                </a:cubicBezTo>
                <a:cubicBezTo>
                  <a:pt x="144508" y="740211"/>
                  <a:pt x="170392" y="776226"/>
                  <a:pt x="207918" y="832514"/>
                </a:cubicBezTo>
                <a:cubicBezTo>
                  <a:pt x="248365" y="893185"/>
                  <a:pt x="271935" y="934332"/>
                  <a:pt x="344396" y="982639"/>
                </a:cubicBezTo>
                <a:cubicBezTo>
                  <a:pt x="371692" y="1000836"/>
                  <a:pt x="395161" y="1026856"/>
                  <a:pt x="426283" y="1037230"/>
                </a:cubicBezTo>
                <a:cubicBezTo>
                  <a:pt x="453578" y="1046329"/>
                  <a:pt x="484229" y="1048566"/>
                  <a:pt x="508169" y="1064526"/>
                </a:cubicBezTo>
                <a:cubicBezTo>
                  <a:pt x="521817" y="1073624"/>
                  <a:pt x="534123" y="1085159"/>
                  <a:pt x="549112" y="1091821"/>
                </a:cubicBezTo>
                <a:cubicBezTo>
                  <a:pt x="575404" y="1103506"/>
                  <a:pt x="603703" y="1110018"/>
                  <a:pt x="630999" y="1119117"/>
                </a:cubicBezTo>
                <a:cubicBezTo>
                  <a:pt x="729166" y="1151840"/>
                  <a:pt x="606576" y="1112139"/>
                  <a:pt x="726533" y="1146412"/>
                </a:cubicBezTo>
                <a:cubicBezTo>
                  <a:pt x="740366" y="1150364"/>
                  <a:pt x="753520" y="1156571"/>
                  <a:pt x="767477" y="1160060"/>
                </a:cubicBezTo>
                <a:cubicBezTo>
                  <a:pt x="789981" y="1165686"/>
                  <a:pt x="813336" y="1167605"/>
                  <a:pt x="835715" y="1173708"/>
                </a:cubicBezTo>
                <a:cubicBezTo>
                  <a:pt x="863473" y="1181278"/>
                  <a:pt x="890306" y="1191905"/>
                  <a:pt x="917602" y="1201003"/>
                </a:cubicBezTo>
                <a:cubicBezTo>
                  <a:pt x="931250" y="1205552"/>
                  <a:pt x="944438" y="1211830"/>
                  <a:pt x="958545" y="1214651"/>
                </a:cubicBezTo>
                <a:lnTo>
                  <a:pt x="1026784" y="1228299"/>
                </a:lnTo>
                <a:cubicBezTo>
                  <a:pt x="1108671" y="1223750"/>
                  <a:pt x="1192155" y="1231378"/>
                  <a:pt x="1272444" y="1214651"/>
                </a:cubicBezTo>
                <a:cubicBezTo>
                  <a:pt x="1304559" y="1207960"/>
                  <a:pt x="1327035" y="1178257"/>
                  <a:pt x="1354330" y="1160060"/>
                </a:cubicBezTo>
                <a:cubicBezTo>
                  <a:pt x="1354334" y="1160057"/>
                  <a:pt x="1436214" y="1105473"/>
                  <a:pt x="1436217" y="1105469"/>
                </a:cubicBezTo>
                <a:lnTo>
                  <a:pt x="1477160" y="1050878"/>
                </a:lnTo>
                <a:cubicBezTo>
                  <a:pt x="1472611" y="978090"/>
                  <a:pt x="1474330" y="904637"/>
                  <a:pt x="1463512" y="832514"/>
                </a:cubicBezTo>
                <a:cubicBezTo>
                  <a:pt x="1460494" y="812394"/>
                  <a:pt x="1444231" y="796623"/>
                  <a:pt x="1436217" y="777923"/>
                </a:cubicBezTo>
                <a:cubicBezTo>
                  <a:pt x="1403410" y="701373"/>
                  <a:pt x="1446998" y="772906"/>
                  <a:pt x="1395274" y="682388"/>
                </a:cubicBezTo>
                <a:cubicBezTo>
                  <a:pt x="1387136" y="668147"/>
                  <a:pt x="1374640" y="656434"/>
                  <a:pt x="1367978" y="641445"/>
                </a:cubicBezTo>
                <a:cubicBezTo>
                  <a:pt x="1340088" y="578694"/>
                  <a:pt x="1352730" y="550388"/>
                  <a:pt x="1299739" y="504968"/>
                </a:cubicBezTo>
                <a:cubicBezTo>
                  <a:pt x="1284292" y="491728"/>
                  <a:pt x="1262975" y="487477"/>
                  <a:pt x="1245148" y="477672"/>
                </a:cubicBezTo>
                <a:cubicBezTo>
                  <a:pt x="1171973" y="437425"/>
                  <a:pt x="1102258" y="390593"/>
                  <a:pt x="1026784" y="354842"/>
                </a:cubicBezTo>
                <a:cubicBezTo>
                  <a:pt x="940348" y="313899"/>
                  <a:pt x="858212" y="262256"/>
                  <a:pt x="767477" y="232012"/>
                </a:cubicBezTo>
                <a:cubicBezTo>
                  <a:pt x="740181" y="222914"/>
                  <a:pt x="713149" y="212985"/>
                  <a:pt x="685590" y="204717"/>
                </a:cubicBezTo>
                <a:cubicBezTo>
                  <a:pt x="667624" y="199327"/>
                  <a:pt x="648562" y="197655"/>
                  <a:pt x="630999" y="191069"/>
                </a:cubicBezTo>
                <a:cubicBezTo>
                  <a:pt x="611949" y="183925"/>
                  <a:pt x="595895" y="169619"/>
                  <a:pt x="576408" y="163773"/>
                </a:cubicBezTo>
                <a:cubicBezTo>
                  <a:pt x="549903" y="155822"/>
                  <a:pt x="521579" y="155924"/>
                  <a:pt x="494521" y="150126"/>
                </a:cubicBezTo>
                <a:cubicBezTo>
                  <a:pt x="457840" y="142266"/>
                  <a:pt x="422125" y="130187"/>
                  <a:pt x="385339" y="122830"/>
                </a:cubicBezTo>
                <a:lnTo>
                  <a:pt x="317100" y="109182"/>
                </a:lnTo>
                <a:cubicBezTo>
                  <a:pt x="194545" y="126690"/>
                  <a:pt x="221566" y="90662"/>
                  <a:pt x="221566" y="2047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80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E4F20-9FB8-83DD-2499-9F0FCE167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2255" r="917" b="991"/>
          <a:stretch/>
        </p:blipFill>
        <p:spPr>
          <a:xfrm>
            <a:off x="331761" y="147483"/>
            <a:ext cx="5636420" cy="3209471"/>
          </a:xfrm>
          <a:prstGeom prst="rect">
            <a:avLst/>
          </a:prstGeom>
        </p:spPr>
      </p:pic>
      <p:pic>
        <p:nvPicPr>
          <p:cNvPr id="13314" name="Picture 2" descr="Advanced Fracture Care in Gurgaon – Surgical and Nonsurgical">
            <a:extLst>
              <a:ext uri="{FF2B5EF4-FFF2-40B4-BE49-F238E27FC236}">
                <a16:creationId xmlns:a16="http://schemas.microsoft.com/office/drawing/2014/main" id="{CC7FF19A-0FD1-549B-4EE5-08551C322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181" y="2883173"/>
            <a:ext cx="6075149" cy="382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33FEFFC-938F-0111-5BB0-0A749D38B3D5}"/>
              </a:ext>
            </a:extLst>
          </p:cNvPr>
          <p:cNvSpPr/>
          <p:nvPr/>
        </p:nvSpPr>
        <p:spPr>
          <a:xfrm>
            <a:off x="3889547" y="900752"/>
            <a:ext cx="2019934" cy="2006221"/>
          </a:xfrm>
          <a:custGeom>
            <a:avLst/>
            <a:gdLst>
              <a:gd name="connsiteX0" fmla="*/ 1160125 w 2019934"/>
              <a:gd name="connsiteY0" fmla="*/ 586854 h 2006221"/>
              <a:gd name="connsiteX1" fmla="*/ 969056 w 2019934"/>
              <a:gd name="connsiteY1" fmla="*/ 491320 h 2006221"/>
              <a:gd name="connsiteX2" fmla="*/ 887169 w 2019934"/>
              <a:gd name="connsiteY2" fmla="*/ 477672 h 2006221"/>
              <a:gd name="connsiteX3" fmla="*/ 545975 w 2019934"/>
              <a:gd name="connsiteY3" fmla="*/ 504967 h 2006221"/>
              <a:gd name="connsiteX4" fmla="*/ 382202 w 2019934"/>
              <a:gd name="connsiteY4" fmla="*/ 586854 h 2006221"/>
              <a:gd name="connsiteX5" fmla="*/ 218429 w 2019934"/>
              <a:gd name="connsiteY5" fmla="*/ 736979 h 2006221"/>
              <a:gd name="connsiteX6" fmla="*/ 204781 w 2019934"/>
              <a:gd name="connsiteY6" fmla="*/ 791570 h 2006221"/>
              <a:gd name="connsiteX7" fmla="*/ 191134 w 2019934"/>
              <a:gd name="connsiteY7" fmla="*/ 832514 h 2006221"/>
              <a:gd name="connsiteX8" fmla="*/ 218429 w 2019934"/>
              <a:gd name="connsiteY8" fmla="*/ 1160060 h 2006221"/>
              <a:gd name="connsiteX9" fmla="*/ 232077 w 2019934"/>
              <a:gd name="connsiteY9" fmla="*/ 1201003 h 2006221"/>
              <a:gd name="connsiteX10" fmla="*/ 273020 w 2019934"/>
              <a:gd name="connsiteY10" fmla="*/ 1296538 h 2006221"/>
              <a:gd name="connsiteX11" fmla="*/ 286668 w 2019934"/>
              <a:gd name="connsiteY11" fmla="*/ 1351129 h 2006221"/>
              <a:gd name="connsiteX12" fmla="*/ 354907 w 2019934"/>
              <a:gd name="connsiteY12" fmla="*/ 1460311 h 2006221"/>
              <a:gd name="connsiteX13" fmla="*/ 436793 w 2019934"/>
              <a:gd name="connsiteY13" fmla="*/ 1542197 h 2006221"/>
              <a:gd name="connsiteX14" fmla="*/ 491384 w 2019934"/>
              <a:gd name="connsiteY14" fmla="*/ 1596788 h 2006221"/>
              <a:gd name="connsiteX15" fmla="*/ 545975 w 2019934"/>
              <a:gd name="connsiteY15" fmla="*/ 1624084 h 2006221"/>
              <a:gd name="connsiteX16" fmla="*/ 600566 w 2019934"/>
              <a:gd name="connsiteY16" fmla="*/ 1665027 h 2006221"/>
              <a:gd name="connsiteX17" fmla="*/ 723396 w 2019934"/>
              <a:gd name="connsiteY17" fmla="*/ 1719618 h 2006221"/>
              <a:gd name="connsiteX18" fmla="*/ 859874 w 2019934"/>
              <a:gd name="connsiteY18" fmla="*/ 1746914 h 2006221"/>
              <a:gd name="connsiteX19" fmla="*/ 1023647 w 2019934"/>
              <a:gd name="connsiteY19" fmla="*/ 1774209 h 2006221"/>
              <a:gd name="connsiteX20" fmla="*/ 1282954 w 2019934"/>
              <a:gd name="connsiteY20" fmla="*/ 1760561 h 2006221"/>
              <a:gd name="connsiteX21" fmla="*/ 1392137 w 2019934"/>
              <a:gd name="connsiteY21" fmla="*/ 1719618 h 2006221"/>
              <a:gd name="connsiteX22" fmla="*/ 1692387 w 2019934"/>
              <a:gd name="connsiteY22" fmla="*/ 1514902 h 2006221"/>
              <a:gd name="connsiteX23" fmla="*/ 1774274 w 2019934"/>
              <a:gd name="connsiteY23" fmla="*/ 1433015 h 2006221"/>
              <a:gd name="connsiteX24" fmla="*/ 1869808 w 2019934"/>
              <a:gd name="connsiteY24" fmla="*/ 1214651 h 2006221"/>
              <a:gd name="connsiteX25" fmla="*/ 1883456 w 2019934"/>
              <a:gd name="connsiteY25" fmla="*/ 1078173 h 2006221"/>
              <a:gd name="connsiteX26" fmla="*/ 1842513 w 2019934"/>
              <a:gd name="connsiteY26" fmla="*/ 750627 h 2006221"/>
              <a:gd name="connsiteX27" fmla="*/ 1719683 w 2019934"/>
              <a:gd name="connsiteY27" fmla="*/ 409433 h 2006221"/>
              <a:gd name="connsiteX28" fmla="*/ 1637796 w 2019934"/>
              <a:gd name="connsiteY28" fmla="*/ 245660 h 2006221"/>
              <a:gd name="connsiteX29" fmla="*/ 1501319 w 2019934"/>
              <a:gd name="connsiteY29" fmla="*/ 68239 h 2006221"/>
              <a:gd name="connsiteX30" fmla="*/ 1323898 w 2019934"/>
              <a:gd name="connsiteY30" fmla="*/ 0 h 2006221"/>
              <a:gd name="connsiteX31" fmla="*/ 1119181 w 2019934"/>
              <a:gd name="connsiteY31" fmla="*/ 13648 h 2006221"/>
              <a:gd name="connsiteX32" fmla="*/ 996352 w 2019934"/>
              <a:gd name="connsiteY32" fmla="*/ 40944 h 2006221"/>
              <a:gd name="connsiteX33" fmla="*/ 859874 w 2019934"/>
              <a:gd name="connsiteY33" fmla="*/ 68239 h 2006221"/>
              <a:gd name="connsiteX34" fmla="*/ 423146 w 2019934"/>
              <a:gd name="connsiteY34" fmla="*/ 245660 h 2006221"/>
              <a:gd name="connsiteX35" fmla="*/ 95599 w 2019934"/>
              <a:gd name="connsiteY35" fmla="*/ 477672 h 2006221"/>
              <a:gd name="connsiteX36" fmla="*/ 41008 w 2019934"/>
              <a:gd name="connsiteY36" fmla="*/ 559558 h 2006221"/>
              <a:gd name="connsiteX37" fmla="*/ 65 w 2019934"/>
              <a:gd name="connsiteY37" fmla="*/ 736979 h 2006221"/>
              <a:gd name="connsiteX38" fmla="*/ 13713 w 2019934"/>
              <a:gd name="connsiteY38" fmla="*/ 1037230 h 2006221"/>
              <a:gd name="connsiteX39" fmla="*/ 109247 w 2019934"/>
              <a:gd name="connsiteY39" fmla="*/ 1241947 h 2006221"/>
              <a:gd name="connsiteX40" fmla="*/ 218429 w 2019934"/>
              <a:gd name="connsiteY40" fmla="*/ 1378424 h 2006221"/>
              <a:gd name="connsiteX41" fmla="*/ 423146 w 2019934"/>
              <a:gd name="connsiteY41" fmla="*/ 1501254 h 2006221"/>
              <a:gd name="connsiteX42" fmla="*/ 559623 w 2019934"/>
              <a:gd name="connsiteY42" fmla="*/ 1555845 h 2006221"/>
              <a:gd name="connsiteX43" fmla="*/ 928113 w 2019934"/>
              <a:gd name="connsiteY43" fmla="*/ 1596788 h 2006221"/>
              <a:gd name="connsiteX44" fmla="*/ 1310250 w 2019934"/>
              <a:gd name="connsiteY44" fmla="*/ 1569493 h 2006221"/>
              <a:gd name="connsiteX45" fmla="*/ 1487671 w 2019934"/>
              <a:gd name="connsiteY45" fmla="*/ 1528549 h 2006221"/>
              <a:gd name="connsiteX46" fmla="*/ 1637796 w 2019934"/>
              <a:gd name="connsiteY46" fmla="*/ 1487606 h 2006221"/>
              <a:gd name="connsiteX47" fmla="*/ 1842513 w 2019934"/>
              <a:gd name="connsiteY47" fmla="*/ 1392072 h 2006221"/>
              <a:gd name="connsiteX48" fmla="*/ 1965343 w 2019934"/>
              <a:gd name="connsiteY48" fmla="*/ 1255594 h 2006221"/>
              <a:gd name="connsiteX49" fmla="*/ 1992638 w 2019934"/>
              <a:gd name="connsiteY49" fmla="*/ 1173708 h 2006221"/>
              <a:gd name="connsiteX50" fmla="*/ 2019934 w 2019934"/>
              <a:gd name="connsiteY50" fmla="*/ 928048 h 2006221"/>
              <a:gd name="connsiteX51" fmla="*/ 2006286 w 2019934"/>
              <a:gd name="connsiteY51" fmla="*/ 655093 h 2006221"/>
              <a:gd name="connsiteX52" fmla="*/ 1965343 w 2019934"/>
              <a:gd name="connsiteY52" fmla="*/ 545911 h 2006221"/>
              <a:gd name="connsiteX53" fmla="*/ 1856160 w 2019934"/>
              <a:gd name="connsiteY53" fmla="*/ 327547 h 2006221"/>
              <a:gd name="connsiteX54" fmla="*/ 1787922 w 2019934"/>
              <a:gd name="connsiteY54" fmla="*/ 272955 h 2006221"/>
              <a:gd name="connsiteX55" fmla="*/ 1569557 w 2019934"/>
              <a:gd name="connsiteY55" fmla="*/ 163773 h 2006221"/>
              <a:gd name="connsiteX56" fmla="*/ 1460375 w 2019934"/>
              <a:gd name="connsiteY56" fmla="*/ 150126 h 2006221"/>
              <a:gd name="connsiteX57" fmla="*/ 1105534 w 2019934"/>
              <a:gd name="connsiteY57" fmla="*/ 191069 h 2006221"/>
              <a:gd name="connsiteX58" fmla="*/ 818931 w 2019934"/>
              <a:gd name="connsiteY58" fmla="*/ 327547 h 2006221"/>
              <a:gd name="connsiteX59" fmla="*/ 696101 w 2019934"/>
              <a:gd name="connsiteY59" fmla="*/ 409433 h 2006221"/>
              <a:gd name="connsiteX60" fmla="*/ 505032 w 2019934"/>
              <a:gd name="connsiteY60" fmla="*/ 600502 h 2006221"/>
              <a:gd name="connsiteX61" fmla="*/ 436793 w 2019934"/>
              <a:gd name="connsiteY61" fmla="*/ 709684 h 2006221"/>
              <a:gd name="connsiteX62" fmla="*/ 354907 w 2019934"/>
              <a:gd name="connsiteY62" fmla="*/ 914400 h 2006221"/>
              <a:gd name="connsiteX63" fmla="*/ 368554 w 2019934"/>
              <a:gd name="connsiteY63" fmla="*/ 1460311 h 2006221"/>
              <a:gd name="connsiteX64" fmla="*/ 409498 w 2019934"/>
              <a:gd name="connsiteY64" fmla="*/ 1555845 h 2006221"/>
              <a:gd name="connsiteX65" fmla="*/ 450441 w 2019934"/>
              <a:gd name="connsiteY65" fmla="*/ 1665027 h 2006221"/>
              <a:gd name="connsiteX66" fmla="*/ 559623 w 2019934"/>
              <a:gd name="connsiteY66" fmla="*/ 1815152 h 2006221"/>
              <a:gd name="connsiteX67" fmla="*/ 737044 w 2019934"/>
              <a:gd name="connsiteY67" fmla="*/ 1937982 h 2006221"/>
              <a:gd name="connsiteX68" fmla="*/ 846226 w 2019934"/>
              <a:gd name="connsiteY68" fmla="*/ 1978926 h 2006221"/>
              <a:gd name="connsiteX69" fmla="*/ 1119181 w 2019934"/>
              <a:gd name="connsiteY69" fmla="*/ 2006221 h 2006221"/>
              <a:gd name="connsiteX70" fmla="*/ 1392137 w 2019934"/>
              <a:gd name="connsiteY70" fmla="*/ 1965278 h 2006221"/>
              <a:gd name="connsiteX71" fmla="*/ 1528614 w 2019934"/>
              <a:gd name="connsiteY71" fmla="*/ 1910687 h 2006221"/>
              <a:gd name="connsiteX72" fmla="*/ 1760626 w 2019934"/>
              <a:gd name="connsiteY72" fmla="*/ 1733266 h 2006221"/>
              <a:gd name="connsiteX73" fmla="*/ 1910752 w 2019934"/>
              <a:gd name="connsiteY73" fmla="*/ 1542197 h 2006221"/>
              <a:gd name="connsiteX74" fmla="*/ 1978990 w 2019934"/>
              <a:gd name="connsiteY74" fmla="*/ 1296538 h 2006221"/>
              <a:gd name="connsiteX75" fmla="*/ 1951695 w 2019934"/>
              <a:gd name="connsiteY75" fmla="*/ 1091821 h 2006221"/>
              <a:gd name="connsiteX76" fmla="*/ 1706035 w 2019934"/>
              <a:gd name="connsiteY76" fmla="*/ 682388 h 2006221"/>
              <a:gd name="connsiteX77" fmla="*/ 1542262 w 2019934"/>
              <a:gd name="connsiteY77" fmla="*/ 545911 h 2006221"/>
              <a:gd name="connsiteX78" fmla="*/ 1337546 w 2019934"/>
              <a:gd name="connsiteY78" fmla="*/ 436729 h 2006221"/>
              <a:gd name="connsiteX79" fmla="*/ 1160125 w 2019934"/>
              <a:gd name="connsiteY79" fmla="*/ 395785 h 2006221"/>
              <a:gd name="connsiteX80" fmla="*/ 887169 w 2019934"/>
              <a:gd name="connsiteY80" fmla="*/ 423081 h 2006221"/>
              <a:gd name="connsiteX81" fmla="*/ 846226 w 2019934"/>
              <a:gd name="connsiteY81" fmla="*/ 450376 h 200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019934" h="2006221">
                <a:moveTo>
                  <a:pt x="1160125" y="586854"/>
                </a:moveTo>
                <a:cubicBezTo>
                  <a:pt x="1111996" y="560116"/>
                  <a:pt x="1030509" y="508080"/>
                  <a:pt x="969056" y="491320"/>
                </a:cubicBezTo>
                <a:cubicBezTo>
                  <a:pt x="942359" y="484039"/>
                  <a:pt x="914465" y="482221"/>
                  <a:pt x="887169" y="477672"/>
                </a:cubicBezTo>
                <a:cubicBezTo>
                  <a:pt x="773438" y="486770"/>
                  <a:pt x="657493" y="480855"/>
                  <a:pt x="545975" y="504967"/>
                </a:cubicBezTo>
                <a:cubicBezTo>
                  <a:pt x="486319" y="517866"/>
                  <a:pt x="431030" y="550233"/>
                  <a:pt x="382202" y="586854"/>
                </a:cubicBezTo>
                <a:cubicBezTo>
                  <a:pt x="249717" y="686219"/>
                  <a:pt x="301439" y="633217"/>
                  <a:pt x="218429" y="736979"/>
                </a:cubicBezTo>
                <a:cubicBezTo>
                  <a:pt x="213880" y="755176"/>
                  <a:pt x="209934" y="773535"/>
                  <a:pt x="204781" y="791570"/>
                </a:cubicBezTo>
                <a:cubicBezTo>
                  <a:pt x="200829" y="805403"/>
                  <a:pt x="191134" y="818128"/>
                  <a:pt x="191134" y="832514"/>
                </a:cubicBezTo>
                <a:cubicBezTo>
                  <a:pt x="191134" y="986363"/>
                  <a:pt x="185689" y="1045471"/>
                  <a:pt x="218429" y="1160060"/>
                </a:cubicBezTo>
                <a:cubicBezTo>
                  <a:pt x="222381" y="1173892"/>
                  <a:pt x="228125" y="1187171"/>
                  <a:pt x="232077" y="1201003"/>
                </a:cubicBezTo>
                <a:cubicBezTo>
                  <a:pt x="254110" y="1278117"/>
                  <a:pt x="231467" y="1234206"/>
                  <a:pt x="273020" y="1296538"/>
                </a:cubicBezTo>
                <a:cubicBezTo>
                  <a:pt x="277569" y="1314735"/>
                  <a:pt x="280082" y="1333566"/>
                  <a:pt x="286668" y="1351129"/>
                </a:cubicBezTo>
                <a:cubicBezTo>
                  <a:pt x="301288" y="1390116"/>
                  <a:pt x="327300" y="1429637"/>
                  <a:pt x="354907" y="1460311"/>
                </a:cubicBezTo>
                <a:cubicBezTo>
                  <a:pt x="380730" y="1489003"/>
                  <a:pt x="409498" y="1514902"/>
                  <a:pt x="436793" y="1542197"/>
                </a:cubicBezTo>
                <a:cubicBezTo>
                  <a:pt x="454990" y="1560394"/>
                  <a:pt x="468366" y="1585279"/>
                  <a:pt x="491384" y="1596788"/>
                </a:cubicBezTo>
                <a:cubicBezTo>
                  <a:pt x="509581" y="1605887"/>
                  <a:pt x="528723" y="1613301"/>
                  <a:pt x="545975" y="1624084"/>
                </a:cubicBezTo>
                <a:cubicBezTo>
                  <a:pt x="565264" y="1636139"/>
                  <a:pt x="581277" y="1652972"/>
                  <a:pt x="600566" y="1665027"/>
                </a:cubicBezTo>
                <a:cubicBezTo>
                  <a:pt x="627747" y="1682015"/>
                  <a:pt x="695658" y="1710372"/>
                  <a:pt x="723396" y="1719618"/>
                </a:cubicBezTo>
                <a:cubicBezTo>
                  <a:pt x="766849" y="1734102"/>
                  <a:pt x="815523" y="1738850"/>
                  <a:pt x="859874" y="1746914"/>
                </a:cubicBezTo>
                <a:cubicBezTo>
                  <a:pt x="1006211" y="1773520"/>
                  <a:pt x="840590" y="1748057"/>
                  <a:pt x="1023647" y="1774209"/>
                </a:cubicBezTo>
                <a:cubicBezTo>
                  <a:pt x="1110083" y="1769660"/>
                  <a:pt x="1197333" y="1773246"/>
                  <a:pt x="1282954" y="1760561"/>
                </a:cubicBezTo>
                <a:cubicBezTo>
                  <a:pt x="1321403" y="1754865"/>
                  <a:pt x="1357676" y="1737597"/>
                  <a:pt x="1392137" y="1719618"/>
                </a:cubicBezTo>
                <a:cubicBezTo>
                  <a:pt x="1537269" y="1643897"/>
                  <a:pt x="1586790" y="1612376"/>
                  <a:pt x="1692387" y="1514902"/>
                </a:cubicBezTo>
                <a:cubicBezTo>
                  <a:pt x="1720752" y="1488719"/>
                  <a:pt x="1750738" y="1463612"/>
                  <a:pt x="1774274" y="1433015"/>
                </a:cubicBezTo>
                <a:cubicBezTo>
                  <a:pt x="1830159" y="1360364"/>
                  <a:pt x="1840940" y="1301256"/>
                  <a:pt x="1869808" y="1214651"/>
                </a:cubicBezTo>
                <a:cubicBezTo>
                  <a:pt x="1874357" y="1169158"/>
                  <a:pt x="1886141" y="1123814"/>
                  <a:pt x="1883456" y="1078173"/>
                </a:cubicBezTo>
                <a:cubicBezTo>
                  <a:pt x="1876995" y="968331"/>
                  <a:pt x="1863515" y="858636"/>
                  <a:pt x="1842513" y="750627"/>
                </a:cubicBezTo>
                <a:cubicBezTo>
                  <a:pt x="1832808" y="700716"/>
                  <a:pt x="1737089" y="448993"/>
                  <a:pt x="1719683" y="409433"/>
                </a:cubicBezTo>
                <a:cubicBezTo>
                  <a:pt x="1695102" y="353567"/>
                  <a:pt x="1667210" y="299139"/>
                  <a:pt x="1637796" y="245660"/>
                </a:cubicBezTo>
                <a:cubicBezTo>
                  <a:pt x="1602450" y="181395"/>
                  <a:pt x="1562471" y="112713"/>
                  <a:pt x="1501319" y="68239"/>
                </a:cubicBezTo>
                <a:cubicBezTo>
                  <a:pt x="1447207" y="28884"/>
                  <a:pt x="1386485" y="17882"/>
                  <a:pt x="1323898" y="0"/>
                </a:cubicBezTo>
                <a:cubicBezTo>
                  <a:pt x="1255659" y="4549"/>
                  <a:pt x="1187043" y="5165"/>
                  <a:pt x="1119181" y="13648"/>
                </a:cubicBezTo>
                <a:cubicBezTo>
                  <a:pt x="1077563" y="18850"/>
                  <a:pt x="1037394" y="32304"/>
                  <a:pt x="996352" y="40944"/>
                </a:cubicBezTo>
                <a:cubicBezTo>
                  <a:pt x="950954" y="50502"/>
                  <a:pt x="904882" y="56987"/>
                  <a:pt x="859874" y="68239"/>
                </a:cubicBezTo>
                <a:cubicBezTo>
                  <a:pt x="715909" y="104230"/>
                  <a:pt x="540225" y="174112"/>
                  <a:pt x="423146" y="245660"/>
                </a:cubicBezTo>
                <a:cubicBezTo>
                  <a:pt x="270979" y="338651"/>
                  <a:pt x="194489" y="359005"/>
                  <a:pt x="95599" y="477672"/>
                </a:cubicBezTo>
                <a:cubicBezTo>
                  <a:pt x="74598" y="502873"/>
                  <a:pt x="59205" y="532263"/>
                  <a:pt x="41008" y="559558"/>
                </a:cubicBezTo>
                <a:cubicBezTo>
                  <a:pt x="19388" y="624421"/>
                  <a:pt x="65" y="666115"/>
                  <a:pt x="65" y="736979"/>
                </a:cubicBezTo>
                <a:cubicBezTo>
                  <a:pt x="65" y="837166"/>
                  <a:pt x="-1754" y="938244"/>
                  <a:pt x="13713" y="1037230"/>
                </a:cubicBezTo>
                <a:cubicBezTo>
                  <a:pt x="20901" y="1083234"/>
                  <a:pt x="74092" y="1194009"/>
                  <a:pt x="109247" y="1241947"/>
                </a:cubicBezTo>
                <a:cubicBezTo>
                  <a:pt x="143699" y="1288927"/>
                  <a:pt x="169955" y="1346108"/>
                  <a:pt x="218429" y="1378424"/>
                </a:cubicBezTo>
                <a:cubicBezTo>
                  <a:pt x="294267" y="1428982"/>
                  <a:pt x="335916" y="1459934"/>
                  <a:pt x="423146" y="1501254"/>
                </a:cubicBezTo>
                <a:cubicBezTo>
                  <a:pt x="467426" y="1522229"/>
                  <a:pt x="512213" y="1543477"/>
                  <a:pt x="559623" y="1555845"/>
                </a:cubicBezTo>
                <a:cubicBezTo>
                  <a:pt x="664273" y="1583145"/>
                  <a:pt x="822360" y="1589235"/>
                  <a:pt x="928113" y="1596788"/>
                </a:cubicBezTo>
                <a:cubicBezTo>
                  <a:pt x="1055492" y="1587690"/>
                  <a:pt x="1183486" y="1584952"/>
                  <a:pt x="1310250" y="1569493"/>
                </a:cubicBezTo>
                <a:cubicBezTo>
                  <a:pt x="1370498" y="1562146"/>
                  <a:pt x="1428789" y="1543270"/>
                  <a:pt x="1487671" y="1528549"/>
                </a:cubicBezTo>
                <a:cubicBezTo>
                  <a:pt x="1537992" y="1515969"/>
                  <a:pt x="1588839" y="1504741"/>
                  <a:pt x="1637796" y="1487606"/>
                </a:cubicBezTo>
                <a:cubicBezTo>
                  <a:pt x="1693614" y="1468070"/>
                  <a:pt x="1785189" y="1420734"/>
                  <a:pt x="1842513" y="1392072"/>
                </a:cubicBezTo>
                <a:cubicBezTo>
                  <a:pt x="1873616" y="1360969"/>
                  <a:pt x="1942937" y="1296672"/>
                  <a:pt x="1965343" y="1255594"/>
                </a:cubicBezTo>
                <a:cubicBezTo>
                  <a:pt x="1979120" y="1230335"/>
                  <a:pt x="1983540" y="1201003"/>
                  <a:pt x="1992638" y="1173708"/>
                </a:cubicBezTo>
                <a:cubicBezTo>
                  <a:pt x="1998080" y="1130169"/>
                  <a:pt x="2019934" y="962643"/>
                  <a:pt x="2019934" y="928048"/>
                </a:cubicBezTo>
                <a:cubicBezTo>
                  <a:pt x="2019934" y="836949"/>
                  <a:pt x="2019169" y="745276"/>
                  <a:pt x="2006286" y="655093"/>
                </a:cubicBezTo>
                <a:cubicBezTo>
                  <a:pt x="2000789" y="616615"/>
                  <a:pt x="1978416" y="582515"/>
                  <a:pt x="1965343" y="545911"/>
                </a:cubicBezTo>
                <a:cubicBezTo>
                  <a:pt x="1939586" y="473791"/>
                  <a:pt x="1919078" y="377883"/>
                  <a:pt x="1856160" y="327547"/>
                </a:cubicBezTo>
                <a:cubicBezTo>
                  <a:pt x="1833414" y="309350"/>
                  <a:pt x="1812159" y="289113"/>
                  <a:pt x="1787922" y="272955"/>
                </a:cubicBezTo>
                <a:cubicBezTo>
                  <a:pt x="1714683" y="224128"/>
                  <a:pt x="1654098" y="181889"/>
                  <a:pt x="1569557" y="163773"/>
                </a:cubicBezTo>
                <a:cubicBezTo>
                  <a:pt x="1533694" y="156088"/>
                  <a:pt x="1496769" y="154675"/>
                  <a:pt x="1460375" y="150126"/>
                </a:cubicBezTo>
                <a:cubicBezTo>
                  <a:pt x="1319962" y="158385"/>
                  <a:pt x="1231731" y="151217"/>
                  <a:pt x="1105534" y="191069"/>
                </a:cubicBezTo>
                <a:cubicBezTo>
                  <a:pt x="1004108" y="223099"/>
                  <a:pt x="909720" y="273073"/>
                  <a:pt x="818931" y="327547"/>
                </a:cubicBezTo>
                <a:cubicBezTo>
                  <a:pt x="776736" y="352864"/>
                  <a:pt x="735190" y="379542"/>
                  <a:pt x="696101" y="409433"/>
                </a:cubicBezTo>
                <a:cubicBezTo>
                  <a:pt x="624256" y="464373"/>
                  <a:pt x="558632" y="527412"/>
                  <a:pt x="505032" y="600502"/>
                </a:cubicBezTo>
                <a:cubicBezTo>
                  <a:pt x="479652" y="635111"/>
                  <a:pt x="456990" y="671816"/>
                  <a:pt x="436793" y="709684"/>
                </a:cubicBezTo>
                <a:cubicBezTo>
                  <a:pt x="413107" y="754095"/>
                  <a:pt x="371477" y="870213"/>
                  <a:pt x="354907" y="914400"/>
                </a:cubicBezTo>
                <a:cubicBezTo>
                  <a:pt x="323533" y="1134015"/>
                  <a:pt x="322742" y="1093819"/>
                  <a:pt x="368554" y="1460311"/>
                </a:cubicBezTo>
                <a:cubicBezTo>
                  <a:pt x="372851" y="1494690"/>
                  <a:pt x="396631" y="1523677"/>
                  <a:pt x="409498" y="1555845"/>
                </a:cubicBezTo>
                <a:cubicBezTo>
                  <a:pt x="423934" y="1591934"/>
                  <a:pt x="433058" y="1630262"/>
                  <a:pt x="450441" y="1665027"/>
                </a:cubicBezTo>
                <a:cubicBezTo>
                  <a:pt x="464677" y="1693499"/>
                  <a:pt x="534719" y="1790248"/>
                  <a:pt x="559623" y="1815152"/>
                </a:cubicBezTo>
                <a:cubicBezTo>
                  <a:pt x="611242" y="1866771"/>
                  <a:pt x="670990" y="1907156"/>
                  <a:pt x="737044" y="1937982"/>
                </a:cubicBezTo>
                <a:cubicBezTo>
                  <a:pt x="772266" y="1954419"/>
                  <a:pt x="807962" y="1972093"/>
                  <a:pt x="846226" y="1978926"/>
                </a:cubicBezTo>
                <a:cubicBezTo>
                  <a:pt x="936241" y="1995000"/>
                  <a:pt x="1119181" y="2006221"/>
                  <a:pt x="1119181" y="2006221"/>
                </a:cubicBezTo>
                <a:cubicBezTo>
                  <a:pt x="1210166" y="1992573"/>
                  <a:pt x="1302540" y="1986184"/>
                  <a:pt x="1392137" y="1965278"/>
                </a:cubicBezTo>
                <a:cubicBezTo>
                  <a:pt x="1439852" y="1954145"/>
                  <a:pt x="1485256" y="1933507"/>
                  <a:pt x="1528614" y="1910687"/>
                </a:cubicBezTo>
                <a:cubicBezTo>
                  <a:pt x="1614127" y="1865680"/>
                  <a:pt x="1690628" y="1798597"/>
                  <a:pt x="1760626" y="1733266"/>
                </a:cubicBezTo>
                <a:cubicBezTo>
                  <a:pt x="1844716" y="1654782"/>
                  <a:pt x="1864259" y="1641825"/>
                  <a:pt x="1910752" y="1542197"/>
                </a:cubicBezTo>
                <a:cubicBezTo>
                  <a:pt x="1957492" y="1442041"/>
                  <a:pt x="1956596" y="1408507"/>
                  <a:pt x="1978990" y="1296538"/>
                </a:cubicBezTo>
                <a:cubicBezTo>
                  <a:pt x="1969892" y="1228299"/>
                  <a:pt x="1970889" y="1157934"/>
                  <a:pt x="1951695" y="1091821"/>
                </a:cubicBezTo>
                <a:cubicBezTo>
                  <a:pt x="1904128" y="927978"/>
                  <a:pt x="1823245" y="804694"/>
                  <a:pt x="1706035" y="682388"/>
                </a:cubicBezTo>
                <a:cubicBezTo>
                  <a:pt x="1656867" y="631082"/>
                  <a:pt x="1601389" y="585329"/>
                  <a:pt x="1542262" y="545911"/>
                </a:cubicBezTo>
                <a:cubicBezTo>
                  <a:pt x="1477914" y="503012"/>
                  <a:pt x="1409528" y="465008"/>
                  <a:pt x="1337546" y="436729"/>
                </a:cubicBezTo>
                <a:cubicBezTo>
                  <a:pt x="1281054" y="414536"/>
                  <a:pt x="1219265" y="409433"/>
                  <a:pt x="1160125" y="395785"/>
                </a:cubicBezTo>
                <a:cubicBezTo>
                  <a:pt x="1069140" y="404884"/>
                  <a:pt x="977256" y="407414"/>
                  <a:pt x="887169" y="423081"/>
                </a:cubicBezTo>
                <a:cubicBezTo>
                  <a:pt x="871009" y="425891"/>
                  <a:pt x="846226" y="450376"/>
                  <a:pt x="846226" y="45037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12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imple fracture | pathology | Britannica">
            <a:extLst>
              <a:ext uri="{FF2B5EF4-FFF2-40B4-BE49-F238E27FC236}">
                <a16:creationId xmlns:a16="http://schemas.microsoft.com/office/drawing/2014/main" id="{7231C3D0-2C19-9058-1599-1808C0FCD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b="3320"/>
          <a:stretch/>
        </p:blipFill>
        <p:spPr bwMode="auto">
          <a:xfrm>
            <a:off x="3800166" y="2043324"/>
            <a:ext cx="5009535" cy="39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8556C5-F0E1-F942-F99E-E59ECCB25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" t="24704" r="6103" b="2936"/>
          <a:stretch/>
        </p:blipFill>
        <p:spPr>
          <a:xfrm>
            <a:off x="108154" y="127819"/>
            <a:ext cx="4817807" cy="24384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10D5A7ED-6279-D79C-6023-372EE289F6EC}"/>
              </a:ext>
            </a:extLst>
          </p:cNvPr>
          <p:cNvSpPr/>
          <p:nvPr/>
        </p:nvSpPr>
        <p:spPr>
          <a:xfrm>
            <a:off x="580103" y="707923"/>
            <a:ext cx="1209368" cy="894735"/>
          </a:xfrm>
          <a:custGeom>
            <a:avLst/>
            <a:gdLst>
              <a:gd name="connsiteX0" fmla="*/ 914400 w 1209368"/>
              <a:gd name="connsiteY0" fmla="*/ 127819 h 894735"/>
              <a:gd name="connsiteX1" fmla="*/ 363794 w 1209368"/>
              <a:gd name="connsiteY1" fmla="*/ 147483 h 894735"/>
              <a:gd name="connsiteX2" fmla="*/ 275303 w 1209368"/>
              <a:gd name="connsiteY2" fmla="*/ 196645 h 894735"/>
              <a:gd name="connsiteX3" fmla="*/ 245807 w 1209368"/>
              <a:gd name="connsiteY3" fmla="*/ 216309 h 894735"/>
              <a:gd name="connsiteX4" fmla="*/ 196645 w 1209368"/>
              <a:gd name="connsiteY4" fmla="*/ 265471 h 894735"/>
              <a:gd name="connsiteX5" fmla="*/ 176981 w 1209368"/>
              <a:gd name="connsiteY5" fmla="*/ 294967 h 894735"/>
              <a:gd name="connsiteX6" fmla="*/ 147484 w 1209368"/>
              <a:gd name="connsiteY6" fmla="*/ 324464 h 894735"/>
              <a:gd name="connsiteX7" fmla="*/ 108155 w 1209368"/>
              <a:gd name="connsiteY7" fmla="*/ 393290 h 894735"/>
              <a:gd name="connsiteX8" fmla="*/ 108155 w 1209368"/>
              <a:gd name="connsiteY8" fmla="*/ 560438 h 894735"/>
              <a:gd name="connsiteX9" fmla="*/ 147484 w 1209368"/>
              <a:gd name="connsiteY9" fmla="*/ 639096 h 894735"/>
              <a:gd name="connsiteX10" fmla="*/ 196645 w 1209368"/>
              <a:gd name="connsiteY10" fmla="*/ 717754 h 894735"/>
              <a:gd name="connsiteX11" fmla="*/ 285136 w 1209368"/>
              <a:gd name="connsiteY11" fmla="*/ 796412 h 894735"/>
              <a:gd name="connsiteX12" fmla="*/ 314632 w 1209368"/>
              <a:gd name="connsiteY12" fmla="*/ 825909 h 894735"/>
              <a:gd name="connsiteX13" fmla="*/ 363794 w 1209368"/>
              <a:gd name="connsiteY13" fmla="*/ 835742 h 894735"/>
              <a:gd name="connsiteX14" fmla="*/ 422787 w 1209368"/>
              <a:gd name="connsiteY14" fmla="*/ 855406 h 894735"/>
              <a:gd name="connsiteX15" fmla="*/ 452284 w 1209368"/>
              <a:gd name="connsiteY15" fmla="*/ 865238 h 894735"/>
              <a:gd name="connsiteX16" fmla="*/ 540774 w 1209368"/>
              <a:gd name="connsiteY16" fmla="*/ 884903 h 894735"/>
              <a:gd name="connsiteX17" fmla="*/ 727587 w 1209368"/>
              <a:gd name="connsiteY17" fmla="*/ 875071 h 894735"/>
              <a:gd name="connsiteX18" fmla="*/ 786581 w 1209368"/>
              <a:gd name="connsiteY18" fmla="*/ 855406 h 894735"/>
              <a:gd name="connsiteX19" fmla="*/ 825910 w 1209368"/>
              <a:gd name="connsiteY19" fmla="*/ 845574 h 894735"/>
              <a:gd name="connsiteX20" fmla="*/ 855407 w 1209368"/>
              <a:gd name="connsiteY20" fmla="*/ 835742 h 894735"/>
              <a:gd name="connsiteX21" fmla="*/ 904568 w 1209368"/>
              <a:gd name="connsiteY21" fmla="*/ 825909 h 894735"/>
              <a:gd name="connsiteX22" fmla="*/ 934065 w 1209368"/>
              <a:gd name="connsiteY22" fmla="*/ 816077 h 894735"/>
              <a:gd name="connsiteX23" fmla="*/ 1032387 w 1209368"/>
              <a:gd name="connsiteY23" fmla="*/ 796412 h 894735"/>
              <a:gd name="connsiteX24" fmla="*/ 1081549 w 1209368"/>
              <a:gd name="connsiteY24" fmla="*/ 786580 h 894735"/>
              <a:gd name="connsiteX25" fmla="*/ 1160207 w 1209368"/>
              <a:gd name="connsiteY25" fmla="*/ 717754 h 894735"/>
              <a:gd name="connsiteX26" fmla="*/ 1150374 w 1209368"/>
              <a:gd name="connsiteY26" fmla="*/ 393290 h 894735"/>
              <a:gd name="connsiteX27" fmla="*/ 1111045 w 1209368"/>
              <a:gd name="connsiteY27" fmla="*/ 334296 h 894735"/>
              <a:gd name="connsiteX28" fmla="*/ 1052052 w 1209368"/>
              <a:gd name="connsiteY28" fmla="*/ 275303 h 894735"/>
              <a:gd name="connsiteX29" fmla="*/ 1022555 w 1209368"/>
              <a:gd name="connsiteY29" fmla="*/ 245806 h 894735"/>
              <a:gd name="connsiteX30" fmla="*/ 983226 w 1209368"/>
              <a:gd name="connsiteY30" fmla="*/ 226142 h 894735"/>
              <a:gd name="connsiteX31" fmla="*/ 953729 w 1209368"/>
              <a:gd name="connsiteY31" fmla="*/ 206477 h 894735"/>
              <a:gd name="connsiteX32" fmla="*/ 865239 w 1209368"/>
              <a:gd name="connsiteY32" fmla="*/ 167148 h 894735"/>
              <a:gd name="connsiteX33" fmla="*/ 825910 w 1209368"/>
              <a:gd name="connsiteY33" fmla="*/ 157316 h 894735"/>
              <a:gd name="connsiteX34" fmla="*/ 786581 w 1209368"/>
              <a:gd name="connsiteY34" fmla="*/ 137651 h 894735"/>
              <a:gd name="connsiteX35" fmla="*/ 757084 w 1209368"/>
              <a:gd name="connsiteY35" fmla="*/ 117987 h 894735"/>
              <a:gd name="connsiteX36" fmla="*/ 717755 w 1209368"/>
              <a:gd name="connsiteY36" fmla="*/ 108154 h 894735"/>
              <a:gd name="connsiteX37" fmla="*/ 678426 w 1209368"/>
              <a:gd name="connsiteY37" fmla="*/ 88490 h 894735"/>
              <a:gd name="connsiteX38" fmla="*/ 599768 w 1209368"/>
              <a:gd name="connsiteY38" fmla="*/ 68825 h 894735"/>
              <a:gd name="connsiteX39" fmla="*/ 560439 w 1209368"/>
              <a:gd name="connsiteY39" fmla="*/ 58993 h 894735"/>
              <a:gd name="connsiteX40" fmla="*/ 521110 w 1209368"/>
              <a:gd name="connsiteY40" fmla="*/ 49161 h 894735"/>
              <a:gd name="connsiteX41" fmla="*/ 363794 w 1209368"/>
              <a:gd name="connsiteY41" fmla="*/ 58993 h 894735"/>
              <a:gd name="connsiteX42" fmla="*/ 314632 w 1209368"/>
              <a:gd name="connsiteY42" fmla="*/ 108154 h 894735"/>
              <a:gd name="connsiteX43" fmla="*/ 294968 w 1209368"/>
              <a:gd name="connsiteY43" fmla="*/ 137651 h 894735"/>
              <a:gd name="connsiteX44" fmla="*/ 265471 w 1209368"/>
              <a:gd name="connsiteY44" fmla="*/ 176980 h 894735"/>
              <a:gd name="connsiteX45" fmla="*/ 226142 w 1209368"/>
              <a:gd name="connsiteY45" fmla="*/ 216309 h 894735"/>
              <a:gd name="connsiteX46" fmla="*/ 127820 w 1209368"/>
              <a:gd name="connsiteY46" fmla="*/ 393290 h 894735"/>
              <a:gd name="connsiteX47" fmla="*/ 108155 w 1209368"/>
              <a:gd name="connsiteY47" fmla="*/ 452283 h 894735"/>
              <a:gd name="connsiteX48" fmla="*/ 117987 w 1209368"/>
              <a:gd name="connsiteY48" fmla="*/ 629264 h 894735"/>
              <a:gd name="connsiteX49" fmla="*/ 186813 w 1209368"/>
              <a:gd name="connsiteY49" fmla="*/ 707922 h 894735"/>
              <a:gd name="connsiteX50" fmla="*/ 216310 w 1209368"/>
              <a:gd name="connsiteY50" fmla="*/ 727587 h 894735"/>
              <a:gd name="connsiteX51" fmla="*/ 245807 w 1209368"/>
              <a:gd name="connsiteY51" fmla="*/ 757083 h 894735"/>
              <a:gd name="connsiteX52" fmla="*/ 285136 w 1209368"/>
              <a:gd name="connsiteY52" fmla="*/ 776748 h 894735"/>
              <a:gd name="connsiteX53" fmla="*/ 314632 w 1209368"/>
              <a:gd name="connsiteY53" fmla="*/ 796412 h 894735"/>
              <a:gd name="connsiteX54" fmla="*/ 353962 w 1209368"/>
              <a:gd name="connsiteY54" fmla="*/ 806245 h 894735"/>
              <a:gd name="connsiteX55" fmla="*/ 432620 w 1209368"/>
              <a:gd name="connsiteY55" fmla="*/ 835742 h 894735"/>
              <a:gd name="connsiteX56" fmla="*/ 462116 w 1209368"/>
              <a:gd name="connsiteY56" fmla="*/ 855406 h 894735"/>
              <a:gd name="connsiteX57" fmla="*/ 491613 w 1209368"/>
              <a:gd name="connsiteY57" fmla="*/ 865238 h 894735"/>
              <a:gd name="connsiteX58" fmla="*/ 609600 w 1209368"/>
              <a:gd name="connsiteY58" fmla="*/ 884903 h 894735"/>
              <a:gd name="connsiteX59" fmla="*/ 1061884 w 1209368"/>
              <a:gd name="connsiteY59" fmla="*/ 825909 h 894735"/>
              <a:gd name="connsiteX60" fmla="*/ 1130710 w 1209368"/>
              <a:gd name="connsiteY60" fmla="*/ 766916 h 894735"/>
              <a:gd name="connsiteX61" fmla="*/ 1170039 w 1209368"/>
              <a:gd name="connsiteY61" fmla="*/ 698090 h 894735"/>
              <a:gd name="connsiteX62" fmla="*/ 1189703 w 1209368"/>
              <a:gd name="connsiteY62" fmla="*/ 668593 h 894735"/>
              <a:gd name="connsiteX63" fmla="*/ 1209368 w 1209368"/>
              <a:gd name="connsiteY63" fmla="*/ 609600 h 894735"/>
              <a:gd name="connsiteX64" fmla="*/ 1199536 w 1209368"/>
              <a:gd name="connsiteY64" fmla="*/ 540774 h 894735"/>
              <a:gd name="connsiteX65" fmla="*/ 1160207 w 1209368"/>
              <a:gd name="connsiteY65" fmla="*/ 471948 h 894735"/>
              <a:gd name="connsiteX66" fmla="*/ 1120878 w 1209368"/>
              <a:gd name="connsiteY66" fmla="*/ 393290 h 894735"/>
              <a:gd name="connsiteX67" fmla="*/ 1071716 w 1209368"/>
              <a:gd name="connsiteY67" fmla="*/ 324464 h 894735"/>
              <a:gd name="connsiteX68" fmla="*/ 1042220 w 1209368"/>
              <a:gd name="connsiteY68" fmla="*/ 294967 h 894735"/>
              <a:gd name="connsiteX69" fmla="*/ 1012723 w 1209368"/>
              <a:gd name="connsiteY69" fmla="*/ 255638 h 894735"/>
              <a:gd name="connsiteX70" fmla="*/ 973394 w 1209368"/>
              <a:gd name="connsiteY70" fmla="*/ 226142 h 894735"/>
              <a:gd name="connsiteX71" fmla="*/ 825910 w 1209368"/>
              <a:gd name="connsiteY71" fmla="*/ 157316 h 894735"/>
              <a:gd name="connsiteX72" fmla="*/ 678426 w 1209368"/>
              <a:gd name="connsiteY72" fmla="*/ 117987 h 894735"/>
              <a:gd name="connsiteX73" fmla="*/ 580103 w 1209368"/>
              <a:gd name="connsiteY73" fmla="*/ 98322 h 894735"/>
              <a:gd name="connsiteX74" fmla="*/ 481781 w 1209368"/>
              <a:gd name="connsiteY74" fmla="*/ 88490 h 894735"/>
              <a:gd name="connsiteX75" fmla="*/ 324465 w 1209368"/>
              <a:gd name="connsiteY75" fmla="*/ 108154 h 894735"/>
              <a:gd name="connsiteX76" fmla="*/ 275303 w 1209368"/>
              <a:gd name="connsiteY76" fmla="*/ 117987 h 894735"/>
              <a:gd name="connsiteX77" fmla="*/ 186813 w 1209368"/>
              <a:gd name="connsiteY77" fmla="*/ 167148 h 894735"/>
              <a:gd name="connsiteX78" fmla="*/ 127820 w 1209368"/>
              <a:gd name="connsiteY78" fmla="*/ 196645 h 894735"/>
              <a:gd name="connsiteX79" fmla="*/ 49162 w 1209368"/>
              <a:gd name="connsiteY79" fmla="*/ 255638 h 894735"/>
              <a:gd name="connsiteX80" fmla="*/ 0 w 1209368"/>
              <a:gd name="connsiteY80" fmla="*/ 353961 h 894735"/>
              <a:gd name="connsiteX81" fmla="*/ 9832 w 1209368"/>
              <a:gd name="connsiteY81" fmla="*/ 540774 h 894735"/>
              <a:gd name="connsiteX82" fmla="*/ 108155 w 1209368"/>
              <a:gd name="connsiteY82" fmla="*/ 688258 h 894735"/>
              <a:gd name="connsiteX83" fmla="*/ 157316 w 1209368"/>
              <a:gd name="connsiteY83" fmla="*/ 727587 h 894735"/>
              <a:gd name="connsiteX84" fmla="*/ 255639 w 1209368"/>
              <a:gd name="connsiteY84" fmla="*/ 816077 h 894735"/>
              <a:gd name="connsiteX85" fmla="*/ 363794 w 1209368"/>
              <a:gd name="connsiteY85" fmla="*/ 865238 h 894735"/>
              <a:gd name="connsiteX86" fmla="*/ 422787 w 1209368"/>
              <a:gd name="connsiteY86" fmla="*/ 884903 h 894735"/>
              <a:gd name="connsiteX87" fmla="*/ 560439 w 1209368"/>
              <a:gd name="connsiteY87" fmla="*/ 894735 h 894735"/>
              <a:gd name="connsiteX88" fmla="*/ 806245 w 1209368"/>
              <a:gd name="connsiteY88" fmla="*/ 875071 h 894735"/>
              <a:gd name="connsiteX89" fmla="*/ 914400 w 1209368"/>
              <a:gd name="connsiteY89" fmla="*/ 845574 h 894735"/>
              <a:gd name="connsiteX90" fmla="*/ 953729 w 1209368"/>
              <a:gd name="connsiteY90" fmla="*/ 835742 h 894735"/>
              <a:gd name="connsiteX91" fmla="*/ 993058 w 1209368"/>
              <a:gd name="connsiteY91" fmla="*/ 816077 h 894735"/>
              <a:gd name="connsiteX92" fmla="*/ 1061884 w 1209368"/>
              <a:gd name="connsiteY92" fmla="*/ 747251 h 894735"/>
              <a:gd name="connsiteX93" fmla="*/ 1091381 w 1209368"/>
              <a:gd name="connsiteY93" fmla="*/ 698090 h 894735"/>
              <a:gd name="connsiteX94" fmla="*/ 1150374 w 1209368"/>
              <a:gd name="connsiteY94" fmla="*/ 560438 h 894735"/>
              <a:gd name="connsiteX95" fmla="*/ 1179871 w 1209368"/>
              <a:gd name="connsiteY95" fmla="*/ 403122 h 894735"/>
              <a:gd name="connsiteX96" fmla="*/ 1189703 w 1209368"/>
              <a:gd name="connsiteY96" fmla="*/ 344129 h 894735"/>
              <a:gd name="connsiteX97" fmla="*/ 1170039 w 1209368"/>
              <a:gd name="connsiteY97" fmla="*/ 245806 h 894735"/>
              <a:gd name="connsiteX98" fmla="*/ 1140542 w 1209368"/>
              <a:gd name="connsiteY98" fmla="*/ 206477 h 894735"/>
              <a:gd name="connsiteX99" fmla="*/ 963562 w 1209368"/>
              <a:gd name="connsiteY99" fmla="*/ 78658 h 894735"/>
              <a:gd name="connsiteX100" fmla="*/ 884903 w 1209368"/>
              <a:gd name="connsiteY100" fmla="*/ 49161 h 894735"/>
              <a:gd name="connsiteX101" fmla="*/ 816078 w 1209368"/>
              <a:gd name="connsiteY101" fmla="*/ 19664 h 894735"/>
              <a:gd name="connsiteX102" fmla="*/ 776749 w 1209368"/>
              <a:gd name="connsiteY102" fmla="*/ 9832 h 894735"/>
              <a:gd name="connsiteX103" fmla="*/ 747252 w 1209368"/>
              <a:gd name="connsiteY103" fmla="*/ 0 h 89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209368" h="894735">
                <a:moveTo>
                  <a:pt x="914400" y="127819"/>
                </a:moveTo>
                <a:cubicBezTo>
                  <a:pt x="635835" y="162639"/>
                  <a:pt x="1122820" y="104519"/>
                  <a:pt x="363794" y="147483"/>
                </a:cubicBezTo>
                <a:cubicBezTo>
                  <a:pt x="329904" y="149401"/>
                  <a:pt x="300445" y="178686"/>
                  <a:pt x="275303" y="196645"/>
                </a:cubicBezTo>
                <a:cubicBezTo>
                  <a:pt x="265687" y="203513"/>
                  <a:pt x="255639" y="209754"/>
                  <a:pt x="245807" y="216309"/>
                </a:cubicBezTo>
                <a:cubicBezTo>
                  <a:pt x="193367" y="294968"/>
                  <a:pt x="262194" y="199922"/>
                  <a:pt x="196645" y="265471"/>
                </a:cubicBezTo>
                <a:cubicBezTo>
                  <a:pt x="188289" y="273827"/>
                  <a:pt x="184546" y="285889"/>
                  <a:pt x="176981" y="294967"/>
                </a:cubicBezTo>
                <a:cubicBezTo>
                  <a:pt x="168079" y="305649"/>
                  <a:pt x="156386" y="313782"/>
                  <a:pt x="147484" y="324464"/>
                </a:cubicBezTo>
                <a:cubicBezTo>
                  <a:pt x="130115" y="345307"/>
                  <a:pt x="120174" y="369252"/>
                  <a:pt x="108155" y="393290"/>
                </a:cubicBezTo>
                <a:cubicBezTo>
                  <a:pt x="91648" y="459321"/>
                  <a:pt x="85623" y="465802"/>
                  <a:pt x="108155" y="560438"/>
                </a:cubicBezTo>
                <a:cubicBezTo>
                  <a:pt x="114945" y="588955"/>
                  <a:pt x="132402" y="613959"/>
                  <a:pt x="147484" y="639096"/>
                </a:cubicBezTo>
                <a:cubicBezTo>
                  <a:pt x="149689" y="642770"/>
                  <a:pt x="187015" y="706748"/>
                  <a:pt x="196645" y="717754"/>
                </a:cubicBezTo>
                <a:cubicBezTo>
                  <a:pt x="257717" y="787551"/>
                  <a:pt x="227038" y="746614"/>
                  <a:pt x="285136" y="796412"/>
                </a:cubicBezTo>
                <a:cubicBezTo>
                  <a:pt x="295693" y="805461"/>
                  <a:pt x="302195" y="819690"/>
                  <a:pt x="314632" y="825909"/>
                </a:cubicBezTo>
                <a:cubicBezTo>
                  <a:pt x="329580" y="833383"/>
                  <a:pt x="347671" y="831345"/>
                  <a:pt x="363794" y="835742"/>
                </a:cubicBezTo>
                <a:cubicBezTo>
                  <a:pt x="383792" y="841196"/>
                  <a:pt x="403123" y="848851"/>
                  <a:pt x="422787" y="855406"/>
                </a:cubicBezTo>
                <a:cubicBezTo>
                  <a:pt x="432619" y="858683"/>
                  <a:pt x="442229" y="862724"/>
                  <a:pt x="452284" y="865238"/>
                </a:cubicBezTo>
                <a:cubicBezTo>
                  <a:pt x="507825" y="879124"/>
                  <a:pt x="478362" y="872421"/>
                  <a:pt x="540774" y="884903"/>
                </a:cubicBezTo>
                <a:cubicBezTo>
                  <a:pt x="603045" y="881626"/>
                  <a:pt x="665674" y="882501"/>
                  <a:pt x="727587" y="875071"/>
                </a:cubicBezTo>
                <a:cubicBezTo>
                  <a:pt x="748168" y="872601"/>
                  <a:pt x="766471" y="860433"/>
                  <a:pt x="786581" y="855406"/>
                </a:cubicBezTo>
                <a:cubicBezTo>
                  <a:pt x="799691" y="852129"/>
                  <a:pt x="812917" y="849286"/>
                  <a:pt x="825910" y="845574"/>
                </a:cubicBezTo>
                <a:cubicBezTo>
                  <a:pt x="835875" y="842727"/>
                  <a:pt x="845352" y="838256"/>
                  <a:pt x="855407" y="835742"/>
                </a:cubicBezTo>
                <a:cubicBezTo>
                  <a:pt x="871620" y="831689"/>
                  <a:pt x="888355" y="829962"/>
                  <a:pt x="904568" y="825909"/>
                </a:cubicBezTo>
                <a:cubicBezTo>
                  <a:pt x="914623" y="823395"/>
                  <a:pt x="923966" y="818408"/>
                  <a:pt x="934065" y="816077"/>
                </a:cubicBezTo>
                <a:cubicBezTo>
                  <a:pt x="966632" y="808561"/>
                  <a:pt x="999613" y="802967"/>
                  <a:pt x="1032387" y="796412"/>
                </a:cubicBezTo>
                <a:lnTo>
                  <a:pt x="1081549" y="786580"/>
                </a:lnTo>
                <a:cubicBezTo>
                  <a:pt x="1150374" y="740696"/>
                  <a:pt x="1127432" y="766915"/>
                  <a:pt x="1160207" y="717754"/>
                </a:cubicBezTo>
                <a:cubicBezTo>
                  <a:pt x="1199060" y="601196"/>
                  <a:pt x="1191082" y="637538"/>
                  <a:pt x="1150374" y="393290"/>
                </a:cubicBezTo>
                <a:cubicBezTo>
                  <a:pt x="1146489" y="369978"/>
                  <a:pt x="1124155" y="353961"/>
                  <a:pt x="1111045" y="334296"/>
                </a:cubicBezTo>
                <a:cubicBezTo>
                  <a:pt x="1076429" y="282372"/>
                  <a:pt x="1108964" y="324085"/>
                  <a:pt x="1052052" y="275303"/>
                </a:cubicBezTo>
                <a:cubicBezTo>
                  <a:pt x="1041495" y="266254"/>
                  <a:pt x="1033870" y="253888"/>
                  <a:pt x="1022555" y="245806"/>
                </a:cubicBezTo>
                <a:cubicBezTo>
                  <a:pt x="1010628" y="237287"/>
                  <a:pt x="995952" y="233414"/>
                  <a:pt x="983226" y="226142"/>
                </a:cubicBezTo>
                <a:cubicBezTo>
                  <a:pt x="972966" y="220279"/>
                  <a:pt x="963989" y="212340"/>
                  <a:pt x="953729" y="206477"/>
                </a:cubicBezTo>
                <a:cubicBezTo>
                  <a:pt x="929742" y="192770"/>
                  <a:pt x="890527" y="175577"/>
                  <a:pt x="865239" y="167148"/>
                </a:cubicBezTo>
                <a:cubicBezTo>
                  <a:pt x="852419" y="162875"/>
                  <a:pt x="839020" y="160593"/>
                  <a:pt x="825910" y="157316"/>
                </a:cubicBezTo>
                <a:cubicBezTo>
                  <a:pt x="812800" y="150761"/>
                  <a:pt x="799307" y="144923"/>
                  <a:pt x="786581" y="137651"/>
                </a:cubicBezTo>
                <a:cubicBezTo>
                  <a:pt x="776321" y="131788"/>
                  <a:pt x="767945" y="122642"/>
                  <a:pt x="757084" y="117987"/>
                </a:cubicBezTo>
                <a:cubicBezTo>
                  <a:pt x="744663" y="112664"/>
                  <a:pt x="730408" y="112899"/>
                  <a:pt x="717755" y="108154"/>
                </a:cubicBezTo>
                <a:cubicBezTo>
                  <a:pt x="704031" y="103008"/>
                  <a:pt x="692331" y="93125"/>
                  <a:pt x="678426" y="88490"/>
                </a:cubicBezTo>
                <a:cubicBezTo>
                  <a:pt x="652787" y="79944"/>
                  <a:pt x="625987" y="75380"/>
                  <a:pt x="599768" y="68825"/>
                </a:cubicBezTo>
                <a:lnTo>
                  <a:pt x="560439" y="58993"/>
                </a:lnTo>
                <a:lnTo>
                  <a:pt x="521110" y="49161"/>
                </a:lnTo>
                <a:cubicBezTo>
                  <a:pt x="468671" y="52438"/>
                  <a:pt x="414313" y="44559"/>
                  <a:pt x="363794" y="58993"/>
                </a:cubicBezTo>
                <a:cubicBezTo>
                  <a:pt x="341511" y="65360"/>
                  <a:pt x="329893" y="90713"/>
                  <a:pt x="314632" y="108154"/>
                </a:cubicBezTo>
                <a:cubicBezTo>
                  <a:pt x="306851" y="117047"/>
                  <a:pt x="301836" y="128035"/>
                  <a:pt x="294968" y="137651"/>
                </a:cubicBezTo>
                <a:cubicBezTo>
                  <a:pt x="285443" y="150986"/>
                  <a:pt x="276262" y="164647"/>
                  <a:pt x="265471" y="176980"/>
                </a:cubicBezTo>
                <a:cubicBezTo>
                  <a:pt x="253262" y="190933"/>
                  <a:pt x="236918" y="201222"/>
                  <a:pt x="226142" y="216309"/>
                </a:cubicBezTo>
                <a:cubicBezTo>
                  <a:pt x="210391" y="238360"/>
                  <a:pt x="139509" y="358223"/>
                  <a:pt x="127820" y="393290"/>
                </a:cubicBezTo>
                <a:lnTo>
                  <a:pt x="108155" y="452283"/>
                </a:lnTo>
                <a:cubicBezTo>
                  <a:pt x="111432" y="511277"/>
                  <a:pt x="110004" y="570721"/>
                  <a:pt x="117987" y="629264"/>
                </a:cubicBezTo>
                <a:cubicBezTo>
                  <a:pt x="123181" y="667354"/>
                  <a:pt x="160363" y="688084"/>
                  <a:pt x="186813" y="707922"/>
                </a:cubicBezTo>
                <a:cubicBezTo>
                  <a:pt x="196267" y="715012"/>
                  <a:pt x="207232" y="720022"/>
                  <a:pt x="216310" y="727587"/>
                </a:cubicBezTo>
                <a:cubicBezTo>
                  <a:pt x="226992" y="736489"/>
                  <a:pt x="234492" y="749001"/>
                  <a:pt x="245807" y="757083"/>
                </a:cubicBezTo>
                <a:cubicBezTo>
                  <a:pt x="257734" y="765602"/>
                  <a:pt x="272410" y="769476"/>
                  <a:pt x="285136" y="776748"/>
                </a:cubicBezTo>
                <a:cubicBezTo>
                  <a:pt x="295396" y="782611"/>
                  <a:pt x="303771" y="791757"/>
                  <a:pt x="314632" y="796412"/>
                </a:cubicBezTo>
                <a:cubicBezTo>
                  <a:pt x="327053" y="801735"/>
                  <a:pt x="341309" y="801500"/>
                  <a:pt x="353962" y="806245"/>
                </a:cubicBezTo>
                <a:cubicBezTo>
                  <a:pt x="456797" y="844808"/>
                  <a:pt x="331665" y="810501"/>
                  <a:pt x="432620" y="835742"/>
                </a:cubicBezTo>
                <a:cubicBezTo>
                  <a:pt x="442452" y="842297"/>
                  <a:pt x="451547" y="850122"/>
                  <a:pt x="462116" y="855406"/>
                </a:cubicBezTo>
                <a:cubicBezTo>
                  <a:pt x="471386" y="860041"/>
                  <a:pt x="481648" y="862391"/>
                  <a:pt x="491613" y="865238"/>
                </a:cubicBezTo>
                <a:cubicBezTo>
                  <a:pt x="542146" y="879676"/>
                  <a:pt x="545750" y="876922"/>
                  <a:pt x="609600" y="884903"/>
                </a:cubicBezTo>
                <a:cubicBezTo>
                  <a:pt x="722398" y="878966"/>
                  <a:pt x="939866" y="917423"/>
                  <a:pt x="1061884" y="825909"/>
                </a:cubicBezTo>
                <a:cubicBezTo>
                  <a:pt x="1090813" y="804212"/>
                  <a:pt x="1107888" y="794302"/>
                  <a:pt x="1130710" y="766916"/>
                </a:cubicBezTo>
                <a:cubicBezTo>
                  <a:pt x="1152482" y="740790"/>
                  <a:pt x="1152559" y="728681"/>
                  <a:pt x="1170039" y="698090"/>
                </a:cubicBezTo>
                <a:cubicBezTo>
                  <a:pt x="1175902" y="687830"/>
                  <a:pt x="1184904" y="679391"/>
                  <a:pt x="1189703" y="668593"/>
                </a:cubicBezTo>
                <a:cubicBezTo>
                  <a:pt x="1198121" y="649651"/>
                  <a:pt x="1209368" y="609600"/>
                  <a:pt x="1209368" y="609600"/>
                </a:cubicBezTo>
                <a:cubicBezTo>
                  <a:pt x="1206091" y="586658"/>
                  <a:pt x="1205634" y="563132"/>
                  <a:pt x="1199536" y="540774"/>
                </a:cubicBezTo>
                <a:cubicBezTo>
                  <a:pt x="1191001" y="509479"/>
                  <a:pt x="1174767" y="498642"/>
                  <a:pt x="1160207" y="471948"/>
                </a:cubicBezTo>
                <a:cubicBezTo>
                  <a:pt x="1146170" y="446213"/>
                  <a:pt x="1137139" y="417681"/>
                  <a:pt x="1120878" y="393290"/>
                </a:cubicBezTo>
                <a:cubicBezTo>
                  <a:pt x="1105314" y="369945"/>
                  <a:pt x="1090010" y="345808"/>
                  <a:pt x="1071716" y="324464"/>
                </a:cubicBezTo>
                <a:cubicBezTo>
                  <a:pt x="1062667" y="313907"/>
                  <a:pt x="1051269" y="305524"/>
                  <a:pt x="1042220" y="294967"/>
                </a:cubicBezTo>
                <a:cubicBezTo>
                  <a:pt x="1031555" y="282525"/>
                  <a:pt x="1024311" y="267225"/>
                  <a:pt x="1012723" y="255638"/>
                </a:cubicBezTo>
                <a:cubicBezTo>
                  <a:pt x="1001136" y="244051"/>
                  <a:pt x="987029" y="235232"/>
                  <a:pt x="973394" y="226142"/>
                </a:cubicBezTo>
                <a:cubicBezTo>
                  <a:pt x="913819" y="186426"/>
                  <a:pt x="905301" y="189073"/>
                  <a:pt x="825910" y="157316"/>
                </a:cubicBezTo>
                <a:cubicBezTo>
                  <a:pt x="745711" y="125236"/>
                  <a:pt x="794065" y="141115"/>
                  <a:pt x="678426" y="117987"/>
                </a:cubicBezTo>
                <a:cubicBezTo>
                  <a:pt x="678410" y="117984"/>
                  <a:pt x="580119" y="98324"/>
                  <a:pt x="580103" y="98322"/>
                </a:cubicBezTo>
                <a:lnTo>
                  <a:pt x="481781" y="88490"/>
                </a:lnTo>
                <a:lnTo>
                  <a:pt x="324465" y="108154"/>
                </a:lnTo>
                <a:cubicBezTo>
                  <a:pt x="307921" y="110517"/>
                  <a:pt x="291157" y="112702"/>
                  <a:pt x="275303" y="117987"/>
                </a:cubicBezTo>
                <a:cubicBezTo>
                  <a:pt x="251034" y="126077"/>
                  <a:pt x="206620" y="156344"/>
                  <a:pt x="186813" y="167148"/>
                </a:cubicBezTo>
                <a:cubicBezTo>
                  <a:pt x="167512" y="177676"/>
                  <a:pt x="146314" y="184756"/>
                  <a:pt x="127820" y="196645"/>
                </a:cubicBezTo>
                <a:cubicBezTo>
                  <a:pt x="100251" y="214368"/>
                  <a:pt x="49162" y="255638"/>
                  <a:pt x="49162" y="255638"/>
                </a:cubicBezTo>
                <a:cubicBezTo>
                  <a:pt x="2336" y="325876"/>
                  <a:pt x="15564" y="291704"/>
                  <a:pt x="0" y="353961"/>
                </a:cubicBezTo>
                <a:cubicBezTo>
                  <a:pt x="3277" y="416232"/>
                  <a:pt x="-4800" y="480158"/>
                  <a:pt x="9832" y="540774"/>
                </a:cubicBezTo>
                <a:cubicBezTo>
                  <a:pt x="15478" y="564166"/>
                  <a:pt x="80170" y="660272"/>
                  <a:pt x="108155" y="688258"/>
                </a:cubicBezTo>
                <a:cubicBezTo>
                  <a:pt x="122994" y="703097"/>
                  <a:pt x="141717" y="713548"/>
                  <a:pt x="157316" y="727587"/>
                </a:cubicBezTo>
                <a:cubicBezTo>
                  <a:pt x="199489" y="765542"/>
                  <a:pt x="208148" y="785855"/>
                  <a:pt x="255639" y="816077"/>
                </a:cubicBezTo>
                <a:cubicBezTo>
                  <a:pt x="281480" y="832521"/>
                  <a:pt x="333506" y="854224"/>
                  <a:pt x="363794" y="865238"/>
                </a:cubicBezTo>
                <a:cubicBezTo>
                  <a:pt x="383274" y="872322"/>
                  <a:pt x="402288" y="881828"/>
                  <a:pt x="422787" y="884903"/>
                </a:cubicBezTo>
                <a:cubicBezTo>
                  <a:pt x="468279" y="891727"/>
                  <a:pt x="514555" y="891458"/>
                  <a:pt x="560439" y="894735"/>
                </a:cubicBezTo>
                <a:cubicBezTo>
                  <a:pt x="582626" y="893150"/>
                  <a:pt x="771558" y="880548"/>
                  <a:pt x="806245" y="875071"/>
                </a:cubicBezTo>
                <a:cubicBezTo>
                  <a:pt x="884589" y="862701"/>
                  <a:pt x="863240" y="860191"/>
                  <a:pt x="914400" y="845574"/>
                </a:cubicBezTo>
                <a:cubicBezTo>
                  <a:pt x="927393" y="841862"/>
                  <a:pt x="940619" y="839019"/>
                  <a:pt x="953729" y="835742"/>
                </a:cubicBezTo>
                <a:cubicBezTo>
                  <a:pt x="966839" y="829187"/>
                  <a:pt x="981714" y="825358"/>
                  <a:pt x="993058" y="816077"/>
                </a:cubicBezTo>
                <a:cubicBezTo>
                  <a:pt x="1018169" y="795532"/>
                  <a:pt x="1045191" y="775072"/>
                  <a:pt x="1061884" y="747251"/>
                </a:cubicBezTo>
                <a:cubicBezTo>
                  <a:pt x="1071716" y="730864"/>
                  <a:pt x="1082230" y="714867"/>
                  <a:pt x="1091381" y="698090"/>
                </a:cubicBezTo>
                <a:cubicBezTo>
                  <a:pt x="1115254" y="654322"/>
                  <a:pt x="1136271" y="608389"/>
                  <a:pt x="1150374" y="560438"/>
                </a:cubicBezTo>
                <a:cubicBezTo>
                  <a:pt x="1169273" y="496183"/>
                  <a:pt x="1170210" y="465922"/>
                  <a:pt x="1179871" y="403122"/>
                </a:cubicBezTo>
                <a:cubicBezTo>
                  <a:pt x="1182902" y="383418"/>
                  <a:pt x="1186426" y="363793"/>
                  <a:pt x="1189703" y="344129"/>
                </a:cubicBezTo>
                <a:cubicBezTo>
                  <a:pt x="1188469" y="336723"/>
                  <a:pt x="1177373" y="260473"/>
                  <a:pt x="1170039" y="245806"/>
                </a:cubicBezTo>
                <a:cubicBezTo>
                  <a:pt x="1162710" y="231149"/>
                  <a:pt x="1151333" y="218810"/>
                  <a:pt x="1140542" y="206477"/>
                </a:cubicBezTo>
                <a:cubicBezTo>
                  <a:pt x="1095305" y="154778"/>
                  <a:pt x="1020711" y="100089"/>
                  <a:pt x="963562" y="78658"/>
                </a:cubicBezTo>
                <a:cubicBezTo>
                  <a:pt x="937342" y="68826"/>
                  <a:pt x="910903" y="59561"/>
                  <a:pt x="884903" y="49161"/>
                </a:cubicBezTo>
                <a:cubicBezTo>
                  <a:pt x="861728" y="39891"/>
                  <a:pt x="839535" y="28194"/>
                  <a:pt x="816078" y="19664"/>
                </a:cubicBezTo>
                <a:cubicBezTo>
                  <a:pt x="803378" y="15046"/>
                  <a:pt x="789742" y="13544"/>
                  <a:pt x="776749" y="9832"/>
                </a:cubicBezTo>
                <a:cubicBezTo>
                  <a:pt x="766784" y="6985"/>
                  <a:pt x="747252" y="0"/>
                  <a:pt x="747252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90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3E6BC-8C11-F90E-72EF-97534A069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8" t="38903" r="5722" b="7995"/>
          <a:stretch/>
        </p:blipFill>
        <p:spPr>
          <a:xfrm>
            <a:off x="747252" y="186814"/>
            <a:ext cx="6862916" cy="2684206"/>
          </a:xfrm>
          <a:prstGeom prst="rect">
            <a:avLst/>
          </a:prstGeom>
        </p:spPr>
      </p:pic>
      <p:pic>
        <p:nvPicPr>
          <p:cNvPr id="14338" name="Picture 2" descr="Greenstick fracture - Wikipedia">
            <a:extLst>
              <a:ext uri="{FF2B5EF4-FFF2-40B4-BE49-F238E27FC236}">
                <a16:creationId xmlns:a16="http://schemas.microsoft.com/office/drawing/2014/main" id="{1342F8BE-D62E-DF30-9AD5-138E11A77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55" y="3630105"/>
            <a:ext cx="1645268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011AAB-300D-7FF5-A29D-BE231A9153D0}"/>
              </a:ext>
            </a:extLst>
          </p:cNvPr>
          <p:cNvSpPr txBox="1"/>
          <p:nvPr/>
        </p:nvSpPr>
        <p:spPr>
          <a:xfrm>
            <a:off x="2347274" y="3289955"/>
            <a:ext cx="203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stick fracture</a:t>
            </a:r>
          </a:p>
        </p:txBody>
      </p:sp>
      <p:pic>
        <p:nvPicPr>
          <p:cNvPr id="14340" name="Picture 4" descr="Osteoporosis: Symptoms, Causes &amp; Treatment">
            <a:extLst>
              <a:ext uri="{FF2B5EF4-FFF2-40B4-BE49-F238E27FC236}">
                <a16:creationId xmlns:a16="http://schemas.microsoft.com/office/drawing/2014/main" id="{2AFBBF2E-83B3-532E-FE06-085B0C952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r="1010" b="13402"/>
          <a:stretch/>
        </p:blipFill>
        <p:spPr bwMode="auto">
          <a:xfrm>
            <a:off x="5414805" y="3429000"/>
            <a:ext cx="1865906" cy="240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28691-201C-2080-2299-666C9F233A37}"/>
              </a:ext>
            </a:extLst>
          </p:cNvPr>
          <p:cNvSpPr txBox="1"/>
          <p:nvPr/>
        </p:nvSpPr>
        <p:spPr>
          <a:xfrm>
            <a:off x="5414805" y="2965344"/>
            <a:ext cx="212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Pathological fracture</a:t>
            </a:r>
          </a:p>
        </p:txBody>
      </p:sp>
    </p:spTree>
    <p:extLst>
      <p:ext uri="{BB962C8B-B14F-4D97-AF65-F5344CB8AC3E}">
        <p14:creationId xmlns:p14="http://schemas.microsoft.com/office/powerpoint/2010/main" val="2006146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CD902-0572-FE4D-FF66-2D0083BB3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" t="12150" r="1375" b="4689"/>
          <a:stretch/>
        </p:blipFill>
        <p:spPr>
          <a:xfrm>
            <a:off x="300251" y="150125"/>
            <a:ext cx="7287904" cy="4203511"/>
          </a:xfrm>
          <a:prstGeom prst="rect">
            <a:avLst/>
          </a:prstGeom>
        </p:spPr>
      </p:pic>
      <p:pic>
        <p:nvPicPr>
          <p:cNvPr id="15362" name="Picture 2" descr="Best Pediatric Orthopedic Surgeon in India | Best Pediatrician in Patna">
            <a:extLst>
              <a:ext uri="{FF2B5EF4-FFF2-40B4-BE49-F238E27FC236}">
                <a16:creationId xmlns:a16="http://schemas.microsoft.com/office/drawing/2014/main" id="{62C0CACB-DC4B-AFE0-DCAB-B41155E5E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98" y="3174230"/>
            <a:ext cx="5304051" cy="35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7827FFC-063C-1970-3948-CC9A9C993F18}"/>
              </a:ext>
            </a:extLst>
          </p:cNvPr>
          <p:cNvSpPr/>
          <p:nvPr/>
        </p:nvSpPr>
        <p:spPr>
          <a:xfrm>
            <a:off x="4885899" y="204716"/>
            <a:ext cx="1746913" cy="3302759"/>
          </a:xfrm>
          <a:custGeom>
            <a:avLst/>
            <a:gdLst>
              <a:gd name="connsiteX0" fmla="*/ 668740 w 1746913"/>
              <a:gd name="connsiteY0" fmla="*/ 723332 h 3302759"/>
              <a:gd name="connsiteX1" fmla="*/ 559558 w 1746913"/>
              <a:gd name="connsiteY1" fmla="*/ 805218 h 3302759"/>
              <a:gd name="connsiteX2" fmla="*/ 464023 w 1746913"/>
              <a:gd name="connsiteY2" fmla="*/ 1023583 h 3302759"/>
              <a:gd name="connsiteX3" fmla="*/ 409432 w 1746913"/>
              <a:gd name="connsiteY3" fmla="*/ 1214651 h 3302759"/>
              <a:gd name="connsiteX4" fmla="*/ 395785 w 1746913"/>
              <a:gd name="connsiteY4" fmla="*/ 1310185 h 3302759"/>
              <a:gd name="connsiteX5" fmla="*/ 368489 w 1746913"/>
              <a:gd name="connsiteY5" fmla="*/ 1405720 h 3302759"/>
              <a:gd name="connsiteX6" fmla="*/ 341194 w 1746913"/>
              <a:gd name="connsiteY6" fmla="*/ 1514902 h 3302759"/>
              <a:gd name="connsiteX7" fmla="*/ 300250 w 1746913"/>
              <a:gd name="connsiteY7" fmla="*/ 2238233 h 3302759"/>
              <a:gd name="connsiteX8" fmla="*/ 272955 w 1746913"/>
              <a:gd name="connsiteY8" fmla="*/ 2402006 h 3302759"/>
              <a:gd name="connsiteX9" fmla="*/ 259307 w 1746913"/>
              <a:gd name="connsiteY9" fmla="*/ 2497541 h 3302759"/>
              <a:gd name="connsiteX10" fmla="*/ 286602 w 1746913"/>
              <a:gd name="connsiteY10" fmla="*/ 2825087 h 3302759"/>
              <a:gd name="connsiteX11" fmla="*/ 300250 w 1746913"/>
              <a:gd name="connsiteY11" fmla="*/ 2879678 h 3302759"/>
              <a:gd name="connsiteX12" fmla="*/ 409432 w 1746913"/>
              <a:gd name="connsiteY12" fmla="*/ 3002508 h 3302759"/>
              <a:gd name="connsiteX13" fmla="*/ 627797 w 1746913"/>
              <a:gd name="connsiteY13" fmla="*/ 3152633 h 3302759"/>
              <a:gd name="connsiteX14" fmla="*/ 805217 w 1746913"/>
              <a:gd name="connsiteY14" fmla="*/ 3234520 h 3302759"/>
              <a:gd name="connsiteX15" fmla="*/ 968991 w 1746913"/>
              <a:gd name="connsiteY15" fmla="*/ 3289111 h 3302759"/>
              <a:gd name="connsiteX16" fmla="*/ 1050877 w 1746913"/>
              <a:gd name="connsiteY16" fmla="*/ 3302759 h 3302759"/>
              <a:gd name="connsiteX17" fmla="*/ 1364776 w 1746913"/>
              <a:gd name="connsiteY17" fmla="*/ 3289111 h 3302759"/>
              <a:gd name="connsiteX18" fmla="*/ 1433014 w 1746913"/>
              <a:gd name="connsiteY18" fmla="*/ 3261815 h 3302759"/>
              <a:gd name="connsiteX19" fmla="*/ 1542197 w 1746913"/>
              <a:gd name="connsiteY19" fmla="*/ 3207224 h 3302759"/>
              <a:gd name="connsiteX20" fmla="*/ 1651379 w 1746913"/>
              <a:gd name="connsiteY20" fmla="*/ 3057099 h 3302759"/>
              <a:gd name="connsiteX21" fmla="*/ 1719617 w 1746913"/>
              <a:gd name="connsiteY21" fmla="*/ 2784144 h 3302759"/>
              <a:gd name="connsiteX22" fmla="*/ 1746913 w 1746913"/>
              <a:gd name="connsiteY22" fmla="*/ 2593075 h 3302759"/>
              <a:gd name="connsiteX23" fmla="*/ 1733265 w 1746913"/>
              <a:gd name="connsiteY23" fmla="*/ 2169994 h 3302759"/>
              <a:gd name="connsiteX24" fmla="*/ 1692322 w 1746913"/>
              <a:gd name="connsiteY24" fmla="*/ 1951630 h 3302759"/>
              <a:gd name="connsiteX25" fmla="*/ 1514901 w 1746913"/>
              <a:gd name="connsiteY25" fmla="*/ 1323833 h 3302759"/>
              <a:gd name="connsiteX26" fmla="*/ 1269241 w 1746913"/>
              <a:gd name="connsiteY26" fmla="*/ 696036 h 3302759"/>
              <a:gd name="connsiteX27" fmla="*/ 1187355 w 1746913"/>
              <a:gd name="connsiteY27" fmla="*/ 545911 h 3302759"/>
              <a:gd name="connsiteX28" fmla="*/ 1146411 w 1746913"/>
              <a:gd name="connsiteY28" fmla="*/ 504968 h 3302759"/>
              <a:gd name="connsiteX29" fmla="*/ 1064525 w 1746913"/>
              <a:gd name="connsiteY29" fmla="*/ 423081 h 3302759"/>
              <a:gd name="connsiteX30" fmla="*/ 941695 w 1746913"/>
              <a:gd name="connsiteY30" fmla="*/ 382138 h 3302759"/>
              <a:gd name="connsiteX31" fmla="*/ 887104 w 1746913"/>
              <a:gd name="connsiteY31" fmla="*/ 368490 h 3302759"/>
              <a:gd name="connsiteX32" fmla="*/ 805217 w 1746913"/>
              <a:gd name="connsiteY32" fmla="*/ 341194 h 3302759"/>
              <a:gd name="connsiteX33" fmla="*/ 709683 w 1746913"/>
              <a:gd name="connsiteY33" fmla="*/ 327547 h 3302759"/>
              <a:gd name="connsiteX34" fmla="*/ 341194 w 1746913"/>
              <a:gd name="connsiteY34" fmla="*/ 354842 h 3302759"/>
              <a:gd name="connsiteX35" fmla="*/ 300250 w 1746913"/>
              <a:gd name="connsiteY35" fmla="*/ 409433 h 3302759"/>
              <a:gd name="connsiteX36" fmla="*/ 191068 w 1746913"/>
              <a:gd name="connsiteY36" fmla="*/ 655093 h 3302759"/>
              <a:gd name="connsiteX37" fmla="*/ 109182 w 1746913"/>
              <a:gd name="connsiteY37" fmla="*/ 955344 h 3302759"/>
              <a:gd name="connsiteX38" fmla="*/ 68238 w 1746913"/>
              <a:gd name="connsiteY38" fmla="*/ 1078174 h 3302759"/>
              <a:gd name="connsiteX39" fmla="*/ 27295 w 1746913"/>
              <a:gd name="connsiteY39" fmla="*/ 1310185 h 3302759"/>
              <a:gd name="connsiteX40" fmla="*/ 0 w 1746913"/>
              <a:gd name="connsiteY40" fmla="*/ 1405720 h 3302759"/>
              <a:gd name="connsiteX41" fmla="*/ 13647 w 1746913"/>
              <a:gd name="connsiteY41" fmla="*/ 2251881 h 3302759"/>
              <a:gd name="connsiteX42" fmla="*/ 40943 w 1746913"/>
              <a:gd name="connsiteY42" fmla="*/ 2320120 h 3302759"/>
              <a:gd name="connsiteX43" fmla="*/ 54591 w 1746913"/>
              <a:gd name="connsiteY43" fmla="*/ 2388359 h 3302759"/>
              <a:gd name="connsiteX44" fmla="*/ 136477 w 1746913"/>
              <a:gd name="connsiteY44" fmla="*/ 2579427 h 3302759"/>
              <a:gd name="connsiteX45" fmla="*/ 177420 w 1746913"/>
              <a:gd name="connsiteY45" fmla="*/ 2647666 h 3302759"/>
              <a:gd name="connsiteX46" fmla="*/ 204716 w 1746913"/>
              <a:gd name="connsiteY46" fmla="*/ 2702257 h 3302759"/>
              <a:gd name="connsiteX47" fmla="*/ 382137 w 1746913"/>
              <a:gd name="connsiteY47" fmla="*/ 2906974 h 3302759"/>
              <a:gd name="connsiteX48" fmla="*/ 559558 w 1746913"/>
              <a:gd name="connsiteY48" fmla="*/ 3057099 h 3302759"/>
              <a:gd name="connsiteX49" fmla="*/ 627797 w 1746913"/>
              <a:gd name="connsiteY49" fmla="*/ 3098042 h 3302759"/>
              <a:gd name="connsiteX50" fmla="*/ 764274 w 1746913"/>
              <a:gd name="connsiteY50" fmla="*/ 3152633 h 3302759"/>
              <a:gd name="connsiteX51" fmla="*/ 900752 w 1746913"/>
              <a:gd name="connsiteY51" fmla="*/ 3179929 h 3302759"/>
              <a:gd name="connsiteX52" fmla="*/ 1132764 w 1746913"/>
              <a:gd name="connsiteY52" fmla="*/ 3138985 h 3302759"/>
              <a:gd name="connsiteX53" fmla="*/ 1269241 w 1746913"/>
              <a:gd name="connsiteY53" fmla="*/ 3029803 h 3302759"/>
              <a:gd name="connsiteX54" fmla="*/ 1351128 w 1746913"/>
              <a:gd name="connsiteY54" fmla="*/ 2961565 h 3302759"/>
              <a:gd name="connsiteX55" fmla="*/ 1542197 w 1746913"/>
              <a:gd name="connsiteY55" fmla="*/ 2647666 h 3302759"/>
              <a:gd name="connsiteX56" fmla="*/ 1610435 w 1746913"/>
              <a:gd name="connsiteY56" fmla="*/ 2347415 h 3302759"/>
              <a:gd name="connsiteX57" fmla="*/ 1555844 w 1746913"/>
              <a:gd name="connsiteY57" fmla="*/ 1733266 h 3302759"/>
              <a:gd name="connsiteX58" fmla="*/ 1487605 w 1746913"/>
              <a:gd name="connsiteY58" fmla="*/ 1501254 h 3302759"/>
              <a:gd name="connsiteX59" fmla="*/ 1173707 w 1746913"/>
              <a:gd name="connsiteY59" fmla="*/ 873457 h 3302759"/>
              <a:gd name="connsiteX60" fmla="*/ 1091820 w 1746913"/>
              <a:gd name="connsiteY60" fmla="*/ 696036 h 3302759"/>
              <a:gd name="connsiteX61" fmla="*/ 996286 w 1746913"/>
              <a:gd name="connsiteY61" fmla="*/ 518615 h 3302759"/>
              <a:gd name="connsiteX62" fmla="*/ 832513 w 1746913"/>
              <a:gd name="connsiteY62" fmla="*/ 163774 h 3302759"/>
              <a:gd name="connsiteX63" fmla="*/ 764274 w 1746913"/>
              <a:gd name="connsiteY63" fmla="*/ 68239 h 3302759"/>
              <a:gd name="connsiteX64" fmla="*/ 723331 w 1746913"/>
              <a:gd name="connsiteY64" fmla="*/ 0 h 330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746913" h="3302759">
                <a:moveTo>
                  <a:pt x="668740" y="723332"/>
                </a:moveTo>
                <a:cubicBezTo>
                  <a:pt x="632346" y="750627"/>
                  <a:pt x="589164" y="770678"/>
                  <a:pt x="559558" y="805218"/>
                </a:cubicBezTo>
                <a:cubicBezTo>
                  <a:pt x="531867" y="837524"/>
                  <a:pt x="476952" y="982948"/>
                  <a:pt x="464023" y="1023583"/>
                </a:cubicBezTo>
                <a:cubicBezTo>
                  <a:pt x="443939" y="1086703"/>
                  <a:pt x="409432" y="1214651"/>
                  <a:pt x="409432" y="1214651"/>
                </a:cubicBezTo>
                <a:cubicBezTo>
                  <a:pt x="404883" y="1246496"/>
                  <a:pt x="402525" y="1278731"/>
                  <a:pt x="395785" y="1310185"/>
                </a:cubicBezTo>
                <a:cubicBezTo>
                  <a:pt x="388846" y="1342569"/>
                  <a:pt x="377023" y="1373719"/>
                  <a:pt x="368489" y="1405720"/>
                </a:cubicBezTo>
                <a:cubicBezTo>
                  <a:pt x="358823" y="1441967"/>
                  <a:pt x="350292" y="1478508"/>
                  <a:pt x="341194" y="1514902"/>
                </a:cubicBezTo>
                <a:cubicBezTo>
                  <a:pt x="272307" y="2134872"/>
                  <a:pt x="362651" y="1260614"/>
                  <a:pt x="300250" y="2238233"/>
                </a:cubicBezTo>
                <a:cubicBezTo>
                  <a:pt x="296725" y="2293465"/>
                  <a:pt x="280782" y="2347218"/>
                  <a:pt x="272955" y="2402006"/>
                </a:cubicBezTo>
                <a:lnTo>
                  <a:pt x="259307" y="2497541"/>
                </a:lnTo>
                <a:cubicBezTo>
                  <a:pt x="268303" y="2659472"/>
                  <a:pt x="261560" y="2699877"/>
                  <a:pt x="286602" y="2825087"/>
                </a:cubicBezTo>
                <a:cubicBezTo>
                  <a:pt x="290280" y="2843480"/>
                  <a:pt x="292861" y="2862438"/>
                  <a:pt x="300250" y="2879678"/>
                </a:cubicBezTo>
                <a:cubicBezTo>
                  <a:pt x="318515" y="2922295"/>
                  <a:pt x="387594" y="2980670"/>
                  <a:pt x="409432" y="3002508"/>
                </a:cubicBezTo>
                <a:cubicBezTo>
                  <a:pt x="496090" y="3089167"/>
                  <a:pt x="472792" y="3075129"/>
                  <a:pt x="627797" y="3152633"/>
                </a:cubicBezTo>
                <a:cubicBezTo>
                  <a:pt x="690913" y="3184192"/>
                  <a:pt x="738123" y="3209801"/>
                  <a:pt x="805217" y="3234520"/>
                </a:cubicBezTo>
                <a:cubicBezTo>
                  <a:pt x="859213" y="3254413"/>
                  <a:pt x="912230" y="3279651"/>
                  <a:pt x="968991" y="3289111"/>
                </a:cubicBezTo>
                <a:lnTo>
                  <a:pt x="1050877" y="3302759"/>
                </a:lnTo>
                <a:cubicBezTo>
                  <a:pt x="1155510" y="3298210"/>
                  <a:pt x="1260640" y="3300269"/>
                  <a:pt x="1364776" y="3289111"/>
                </a:cubicBezTo>
                <a:cubicBezTo>
                  <a:pt x="1389135" y="3286501"/>
                  <a:pt x="1410771" y="3272081"/>
                  <a:pt x="1433014" y="3261815"/>
                </a:cubicBezTo>
                <a:cubicBezTo>
                  <a:pt x="1469959" y="3244763"/>
                  <a:pt x="1542197" y="3207224"/>
                  <a:pt x="1542197" y="3207224"/>
                </a:cubicBezTo>
                <a:cubicBezTo>
                  <a:pt x="1572048" y="3169910"/>
                  <a:pt x="1631570" y="3099546"/>
                  <a:pt x="1651379" y="3057099"/>
                </a:cubicBezTo>
                <a:cubicBezTo>
                  <a:pt x="1691079" y="2972027"/>
                  <a:pt x="1705021" y="2875368"/>
                  <a:pt x="1719617" y="2784144"/>
                </a:cubicBezTo>
                <a:cubicBezTo>
                  <a:pt x="1729782" y="2720616"/>
                  <a:pt x="1737814" y="2656765"/>
                  <a:pt x="1746913" y="2593075"/>
                </a:cubicBezTo>
                <a:cubicBezTo>
                  <a:pt x="1742364" y="2452048"/>
                  <a:pt x="1745230" y="2310586"/>
                  <a:pt x="1733265" y="2169994"/>
                </a:cubicBezTo>
                <a:cubicBezTo>
                  <a:pt x="1726985" y="2096204"/>
                  <a:pt x="1706846" y="2024248"/>
                  <a:pt x="1692322" y="1951630"/>
                </a:cubicBezTo>
                <a:cubicBezTo>
                  <a:pt x="1642573" y="1702885"/>
                  <a:pt x="1616597" y="1608580"/>
                  <a:pt x="1514901" y="1323833"/>
                </a:cubicBezTo>
                <a:cubicBezTo>
                  <a:pt x="1425699" y="1074067"/>
                  <a:pt x="1382069" y="921692"/>
                  <a:pt x="1269241" y="696036"/>
                </a:cubicBezTo>
                <a:cubicBezTo>
                  <a:pt x="1249020" y="655593"/>
                  <a:pt x="1215675" y="583671"/>
                  <a:pt x="1187355" y="545911"/>
                </a:cubicBezTo>
                <a:cubicBezTo>
                  <a:pt x="1175774" y="530470"/>
                  <a:pt x="1158767" y="519795"/>
                  <a:pt x="1146411" y="504968"/>
                </a:cubicBezTo>
                <a:cubicBezTo>
                  <a:pt x="1096286" y="444818"/>
                  <a:pt x="1146401" y="474253"/>
                  <a:pt x="1064525" y="423081"/>
                </a:cubicBezTo>
                <a:cubicBezTo>
                  <a:pt x="1008297" y="387938"/>
                  <a:pt x="1008095" y="396893"/>
                  <a:pt x="941695" y="382138"/>
                </a:cubicBezTo>
                <a:cubicBezTo>
                  <a:pt x="923385" y="378069"/>
                  <a:pt x="905070" y="373880"/>
                  <a:pt x="887104" y="368490"/>
                </a:cubicBezTo>
                <a:cubicBezTo>
                  <a:pt x="859545" y="360222"/>
                  <a:pt x="833252" y="347664"/>
                  <a:pt x="805217" y="341194"/>
                </a:cubicBezTo>
                <a:cubicBezTo>
                  <a:pt x="773873" y="333961"/>
                  <a:pt x="741528" y="332096"/>
                  <a:pt x="709683" y="327547"/>
                </a:cubicBezTo>
                <a:cubicBezTo>
                  <a:pt x="586853" y="336645"/>
                  <a:pt x="461968" y="330687"/>
                  <a:pt x="341194" y="354842"/>
                </a:cubicBezTo>
                <a:cubicBezTo>
                  <a:pt x="318889" y="359303"/>
                  <a:pt x="311711" y="389785"/>
                  <a:pt x="300250" y="409433"/>
                </a:cubicBezTo>
                <a:cubicBezTo>
                  <a:pt x="265732" y="468607"/>
                  <a:pt x="210214" y="593825"/>
                  <a:pt x="191068" y="655093"/>
                </a:cubicBezTo>
                <a:cubicBezTo>
                  <a:pt x="160125" y="754110"/>
                  <a:pt x="141988" y="856929"/>
                  <a:pt x="109182" y="955344"/>
                </a:cubicBezTo>
                <a:cubicBezTo>
                  <a:pt x="95534" y="996287"/>
                  <a:pt x="79789" y="1036590"/>
                  <a:pt x="68238" y="1078174"/>
                </a:cubicBezTo>
                <a:cubicBezTo>
                  <a:pt x="9463" y="1289763"/>
                  <a:pt x="66716" y="1113076"/>
                  <a:pt x="27295" y="1310185"/>
                </a:cubicBezTo>
                <a:cubicBezTo>
                  <a:pt x="20800" y="1342661"/>
                  <a:pt x="9098" y="1373875"/>
                  <a:pt x="0" y="1405720"/>
                </a:cubicBezTo>
                <a:cubicBezTo>
                  <a:pt x="4549" y="1687774"/>
                  <a:pt x="1029" y="1970073"/>
                  <a:pt x="13647" y="2251881"/>
                </a:cubicBezTo>
                <a:cubicBezTo>
                  <a:pt x="14743" y="2276355"/>
                  <a:pt x="33903" y="2296655"/>
                  <a:pt x="40943" y="2320120"/>
                </a:cubicBezTo>
                <a:cubicBezTo>
                  <a:pt x="47609" y="2342338"/>
                  <a:pt x="47255" y="2366353"/>
                  <a:pt x="54591" y="2388359"/>
                </a:cubicBezTo>
                <a:cubicBezTo>
                  <a:pt x="71090" y="2437856"/>
                  <a:pt x="106225" y="2524972"/>
                  <a:pt x="136477" y="2579427"/>
                </a:cubicBezTo>
                <a:cubicBezTo>
                  <a:pt x="149359" y="2602615"/>
                  <a:pt x="164538" y="2624478"/>
                  <a:pt x="177420" y="2647666"/>
                </a:cubicBezTo>
                <a:cubicBezTo>
                  <a:pt x="187300" y="2665451"/>
                  <a:pt x="193431" y="2685329"/>
                  <a:pt x="204716" y="2702257"/>
                </a:cubicBezTo>
                <a:cubicBezTo>
                  <a:pt x="277323" y="2811167"/>
                  <a:pt x="290370" y="2815207"/>
                  <a:pt x="382137" y="2906974"/>
                </a:cubicBezTo>
                <a:cubicBezTo>
                  <a:pt x="441841" y="2966678"/>
                  <a:pt x="480034" y="3009385"/>
                  <a:pt x="559558" y="3057099"/>
                </a:cubicBezTo>
                <a:cubicBezTo>
                  <a:pt x="582304" y="3070747"/>
                  <a:pt x="603759" y="3086824"/>
                  <a:pt x="627797" y="3098042"/>
                </a:cubicBezTo>
                <a:cubicBezTo>
                  <a:pt x="672197" y="3118762"/>
                  <a:pt x="716229" y="3143024"/>
                  <a:pt x="764274" y="3152633"/>
                </a:cubicBezTo>
                <a:lnTo>
                  <a:pt x="900752" y="3179929"/>
                </a:lnTo>
                <a:cubicBezTo>
                  <a:pt x="955972" y="3174909"/>
                  <a:pt x="1073958" y="3175739"/>
                  <a:pt x="1132764" y="3138985"/>
                </a:cubicBezTo>
                <a:cubicBezTo>
                  <a:pt x="1182167" y="3108108"/>
                  <a:pt x="1224026" y="3066540"/>
                  <a:pt x="1269241" y="3029803"/>
                </a:cubicBezTo>
                <a:cubicBezTo>
                  <a:pt x="1296817" y="3007398"/>
                  <a:pt x="1330476" y="2990478"/>
                  <a:pt x="1351128" y="2961565"/>
                </a:cubicBezTo>
                <a:cubicBezTo>
                  <a:pt x="1450772" y="2822063"/>
                  <a:pt x="1491810" y="2791627"/>
                  <a:pt x="1542197" y="2647666"/>
                </a:cubicBezTo>
                <a:cubicBezTo>
                  <a:pt x="1579883" y="2539994"/>
                  <a:pt x="1590179" y="2458827"/>
                  <a:pt x="1610435" y="2347415"/>
                </a:cubicBezTo>
                <a:cubicBezTo>
                  <a:pt x="1599887" y="2041508"/>
                  <a:pt x="1617945" y="1989432"/>
                  <a:pt x="1555844" y="1733266"/>
                </a:cubicBezTo>
                <a:cubicBezTo>
                  <a:pt x="1536851" y="1654922"/>
                  <a:pt x="1518610" y="1575666"/>
                  <a:pt x="1487605" y="1501254"/>
                </a:cubicBezTo>
                <a:cubicBezTo>
                  <a:pt x="1332086" y="1128008"/>
                  <a:pt x="1315701" y="1157446"/>
                  <a:pt x="1173707" y="873457"/>
                </a:cubicBezTo>
                <a:cubicBezTo>
                  <a:pt x="1144578" y="815198"/>
                  <a:pt x="1120949" y="754295"/>
                  <a:pt x="1091820" y="696036"/>
                </a:cubicBezTo>
                <a:cubicBezTo>
                  <a:pt x="1061781" y="635958"/>
                  <a:pt x="1025425" y="579134"/>
                  <a:pt x="996286" y="518615"/>
                </a:cubicBezTo>
                <a:cubicBezTo>
                  <a:pt x="912626" y="344859"/>
                  <a:pt x="925773" y="324860"/>
                  <a:pt x="832513" y="163774"/>
                </a:cubicBezTo>
                <a:cubicBezTo>
                  <a:pt x="812905" y="129906"/>
                  <a:pt x="785982" y="100801"/>
                  <a:pt x="764274" y="68239"/>
                </a:cubicBezTo>
                <a:cubicBezTo>
                  <a:pt x="749560" y="46168"/>
                  <a:pt x="723331" y="0"/>
                  <a:pt x="723331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29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730C8-02DF-5FDE-6FA7-B643E4BA3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0" t="17820" r="10506" b="-170"/>
          <a:stretch/>
        </p:blipFill>
        <p:spPr>
          <a:xfrm>
            <a:off x="150124" y="0"/>
            <a:ext cx="6810233" cy="4853086"/>
          </a:xfrm>
          <a:prstGeom prst="rect">
            <a:avLst/>
          </a:prstGeom>
        </p:spPr>
      </p:pic>
      <p:pic>
        <p:nvPicPr>
          <p:cNvPr id="17410" name="Picture 2" descr="Best Pediatric Orthopedic Doctors in Hyderabad, India - Ankura Hospital">
            <a:extLst>
              <a:ext uri="{FF2B5EF4-FFF2-40B4-BE49-F238E27FC236}">
                <a16:creationId xmlns:a16="http://schemas.microsoft.com/office/drawing/2014/main" id="{CBE9D268-2544-8B1C-9ACD-E2195198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42" y="2518921"/>
            <a:ext cx="6200634" cy="413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72F07E1-CF3E-94AA-5FED-DE898AF9E7EA}"/>
              </a:ext>
            </a:extLst>
          </p:cNvPr>
          <p:cNvSpPr/>
          <p:nvPr/>
        </p:nvSpPr>
        <p:spPr>
          <a:xfrm>
            <a:off x="600501" y="1105469"/>
            <a:ext cx="2402006" cy="2770495"/>
          </a:xfrm>
          <a:custGeom>
            <a:avLst/>
            <a:gdLst>
              <a:gd name="connsiteX0" fmla="*/ 1050878 w 2402006"/>
              <a:gd name="connsiteY0" fmla="*/ 0 h 2770495"/>
              <a:gd name="connsiteX1" fmla="*/ 941696 w 2402006"/>
              <a:gd name="connsiteY1" fmla="*/ 27295 h 2770495"/>
              <a:gd name="connsiteX2" fmla="*/ 873457 w 2402006"/>
              <a:gd name="connsiteY2" fmla="*/ 40943 h 2770495"/>
              <a:gd name="connsiteX3" fmla="*/ 709684 w 2402006"/>
              <a:gd name="connsiteY3" fmla="*/ 122830 h 2770495"/>
              <a:gd name="connsiteX4" fmla="*/ 573206 w 2402006"/>
              <a:gd name="connsiteY4" fmla="*/ 218364 h 2770495"/>
              <a:gd name="connsiteX5" fmla="*/ 545911 w 2402006"/>
              <a:gd name="connsiteY5" fmla="*/ 259307 h 2770495"/>
              <a:gd name="connsiteX6" fmla="*/ 504968 w 2402006"/>
              <a:gd name="connsiteY6" fmla="*/ 300250 h 2770495"/>
              <a:gd name="connsiteX7" fmla="*/ 491320 w 2402006"/>
              <a:gd name="connsiteY7" fmla="*/ 341194 h 2770495"/>
              <a:gd name="connsiteX8" fmla="*/ 409433 w 2402006"/>
              <a:gd name="connsiteY8" fmla="*/ 450376 h 2770495"/>
              <a:gd name="connsiteX9" fmla="*/ 354842 w 2402006"/>
              <a:gd name="connsiteY9" fmla="*/ 532262 h 2770495"/>
              <a:gd name="connsiteX10" fmla="*/ 300251 w 2402006"/>
              <a:gd name="connsiteY10" fmla="*/ 614149 h 2770495"/>
              <a:gd name="connsiteX11" fmla="*/ 272956 w 2402006"/>
              <a:gd name="connsiteY11" fmla="*/ 655092 h 2770495"/>
              <a:gd name="connsiteX12" fmla="*/ 218365 w 2402006"/>
              <a:gd name="connsiteY12" fmla="*/ 791570 h 2770495"/>
              <a:gd name="connsiteX13" fmla="*/ 232012 w 2402006"/>
              <a:gd name="connsiteY13" fmla="*/ 1228298 h 2770495"/>
              <a:gd name="connsiteX14" fmla="*/ 245660 w 2402006"/>
              <a:gd name="connsiteY14" fmla="*/ 1282889 h 2770495"/>
              <a:gd name="connsiteX15" fmla="*/ 259308 w 2402006"/>
              <a:gd name="connsiteY15" fmla="*/ 1378424 h 2770495"/>
              <a:gd name="connsiteX16" fmla="*/ 272956 w 2402006"/>
              <a:gd name="connsiteY16" fmla="*/ 1419367 h 2770495"/>
              <a:gd name="connsiteX17" fmla="*/ 313899 w 2402006"/>
              <a:gd name="connsiteY17" fmla="*/ 1569492 h 2770495"/>
              <a:gd name="connsiteX18" fmla="*/ 327547 w 2402006"/>
              <a:gd name="connsiteY18" fmla="*/ 1610435 h 2770495"/>
              <a:gd name="connsiteX19" fmla="*/ 341195 w 2402006"/>
              <a:gd name="connsiteY19" fmla="*/ 1705970 h 2770495"/>
              <a:gd name="connsiteX20" fmla="*/ 368490 w 2402006"/>
              <a:gd name="connsiteY20" fmla="*/ 1760561 h 2770495"/>
              <a:gd name="connsiteX21" fmla="*/ 382138 w 2402006"/>
              <a:gd name="connsiteY21" fmla="*/ 1815152 h 2770495"/>
              <a:gd name="connsiteX22" fmla="*/ 436729 w 2402006"/>
              <a:gd name="connsiteY22" fmla="*/ 1924334 h 2770495"/>
              <a:gd name="connsiteX23" fmla="*/ 491320 w 2402006"/>
              <a:gd name="connsiteY23" fmla="*/ 2033516 h 2770495"/>
              <a:gd name="connsiteX24" fmla="*/ 518615 w 2402006"/>
              <a:gd name="connsiteY24" fmla="*/ 2074459 h 2770495"/>
              <a:gd name="connsiteX25" fmla="*/ 573206 w 2402006"/>
              <a:gd name="connsiteY25" fmla="*/ 2169994 h 2770495"/>
              <a:gd name="connsiteX26" fmla="*/ 614150 w 2402006"/>
              <a:gd name="connsiteY26" fmla="*/ 2210937 h 2770495"/>
              <a:gd name="connsiteX27" fmla="*/ 723332 w 2402006"/>
              <a:gd name="connsiteY27" fmla="*/ 2347415 h 2770495"/>
              <a:gd name="connsiteX28" fmla="*/ 832514 w 2402006"/>
              <a:gd name="connsiteY28" fmla="*/ 2442949 h 2770495"/>
              <a:gd name="connsiteX29" fmla="*/ 887105 w 2402006"/>
              <a:gd name="connsiteY29" fmla="*/ 2497540 h 2770495"/>
              <a:gd name="connsiteX30" fmla="*/ 982639 w 2402006"/>
              <a:gd name="connsiteY30" fmla="*/ 2552131 h 2770495"/>
              <a:gd name="connsiteX31" fmla="*/ 1078174 w 2402006"/>
              <a:gd name="connsiteY31" fmla="*/ 2565779 h 2770495"/>
              <a:gd name="connsiteX32" fmla="*/ 1364777 w 2402006"/>
              <a:gd name="connsiteY32" fmla="*/ 2552131 h 2770495"/>
              <a:gd name="connsiteX33" fmla="*/ 1487606 w 2402006"/>
              <a:gd name="connsiteY33" fmla="*/ 2524835 h 2770495"/>
              <a:gd name="connsiteX34" fmla="*/ 1624084 w 2402006"/>
              <a:gd name="connsiteY34" fmla="*/ 2442949 h 2770495"/>
              <a:gd name="connsiteX35" fmla="*/ 1692323 w 2402006"/>
              <a:gd name="connsiteY35" fmla="*/ 2402006 h 2770495"/>
              <a:gd name="connsiteX36" fmla="*/ 1828800 w 2402006"/>
              <a:gd name="connsiteY36" fmla="*/ 2292824 h 2770495"/>
              <a:gd name="connsiteX37" fmla="*/ 1883392 w 2402006"/>
              <a:gd name="connsiteY37" fmla="*/ 2251880 h 2770495"/>
              <a:gd name="connsiteX38" fmla="*/ 2047165 w 2402006"/>
              <a:gd name="connsiteY38" fmla="*/ 2033516 h 2770495"/>
              <a:gd name="connsiteX39" fmla="*/ 2129051 w 2402006"/>
              <a:gd name="connsiteY39" fmla="*/ 1815152 h 2770495"/>
              <a:gd name="connsiteX40" fmla="*/ 2156347 w 2402006"/>
              <a:gd name="connsiteY40" fmla="*/ 1760561 h 2770495"/>
              <a:gd name="connsiteX41" fmla="*/ 2169995 w 2402006"/>
              <a:gd name="connsiteY41" fmla="*/ 1719618 h 2770495"/>
              <a:gd name="connsiteX42" fmla="*/ 2197290 w 2402006"/>
              <a:gd name="connsiteY42" fmla="*/ 1678674 h 2770495"/>
              <a:gd name="connsiteX43" fmla="*/ 2224586 w 2402006"/>
              <a:gd name="connsiteY43" fmla="*/ 1596788 h 2770495"/>
              <a:gd name="connsiteX44" fmla="*/ 2238233 w 2402006"/>
              <a:gd name="connsiteY44" fmla="*/ 1514901 h 2770495"/>
              <a:gd name="connsiteX45" fmla="*/ 2251881 w 2402006"/>
              <a:gd name="connsiteY45" fmla="*/ 1473958 h 2770495"/>
              <a:gd name="connsiteX46" fmla="*/ 2210938 w 2402006"/>
              <a:gd name="connsiteY46" fmla="*/ 1228298 h 2770495"/>
              <a:gd name="connsiteX47" fmla="*/ 2197290 w 2402006"/>
              <a:gd name="connsiteY47" fmla="*/ 1173707 h 2770495"/>
              <a:gd name="connsiteX48" fmla="*/ 2183642 w 2402006"/>
              <a:gd name="connsiteY48" fmla="*/ 1105468 h 2770495"/>
              <a:gd name="connsiteX49" fmla="*/ 2156347 w 2402006"/>
              <a:gd name="connsiteY49" fmla="*/ 1050877 h 2770495"/>
              <a:gd name="connsiteX50" fmla="*/ 2115403 w 2402006"/>
              <a:gd name="connsiteY50" fmla="*/ 968991 h 2770495"/>
              <a:gd name="connsiteX51" fmla="*/ 2101756 w 2402006"/>
              <a:gd name="connsiteY51" fmla="*/ 914400 h 2770495"/>
              <a:gd name="connsiteX52" fmla="*/ 2047165 w 2402006"/>
              <a:gd name="connsiteY52" fmla="*/ 832513 h 2770495"/>
              <a:gd name="connsiteX53" fmla="*/ 2019869 w 2402006"/>
              <a:gd name="connsiteY53" fmla="*/ 791570 h 2770495"/>
              <a:gd name="connsiteX54" fmla="*/ 1883392 w 2402006"/>
              <a:gd name="connsiteY54" fmla="*/ 641444 h 2770495"/>
              <a:gd name="connsiteX55" fmla="*/ 1842448 w 2402006"/>
              <a:gd name="connsiteY55" fmla="*/ 614149 h 2770495"/>
              <a:gd name="connsiteX56" fmla="*/ 1746914 w 2402006"/>
              <a:gd name="connsiteY56" fmla="*/ 532262 h 2770495"/>
              <a:gd name="connsiteX57" fmla="*/ 1637732 w 2402006"/>
              <a:gd name="connsiteY57" fmla="*/ 477671 h 2770495"/>
              <a:gd name="connsiteX58" fmla="*/ 1583141 w 2402006"/>
              <a:gd name="connsiteY58" fmla="*/ 450376 h 2770495"/>
              <a:gd name="connsiteX59" fmla="*/ 1433015 w 2402006"/>
              <a:gd name="connsiteY59" fmla="*/ 368489 h 2770495"/>
              <a:gd name="connsiteX60" fmla="*/ 1392072 w 2402006"/>
              <a:gd name="connsiteY60" fmla="*/ 354841 h 2770495"/>
              <a:gd name="connsiteX61" fmla="*/ 1351129 w 2402006"/>
              <a:gd name="connsiteY61" fmla="*/ 327546 h 2770495"/>
              <a:gd name="connsiteX62" fmla="*/ 1296538 w 2402006"/>
              <a:gd name="connsiteY62" fmla="*/ 313898 h 2770495"/>
              <a:gd name="connsiteX63" fmla="*/ 1173708 w 2402006"/>
              <a:gd name="connsiteY63" fmla="*/ 272955 h 2770495"/>
              <a:gd name="connsiteX64" fmla="*/ 1132765 w 2402006"/>
              <a:gd name="connsiteY64" fmla="*/ 259307 h 2770495"/>
              <a:gd name="connsiteX65" fmla="*/ 1009935 w 2402006"/>
              <a:gd name="connsiteY65" fmla="*/ 232012 h 2770495"/>
              <a:gd name="connsiteX66" fmla="*/ 586854 w 2402006"/>
              <a:gd name="connsiteY66" fmla="*/ 245659 h 2770495"/>
              <a:gd name="connsiteX67" fmla="*/ 477672 w 2402006"/>
              <a:gd name="connsiteY67" fmla="*/ 286603 h 2770495"/>
              <a:gd name="connsiteX68" fmla="*/ 382138 w 2402006"/>
              <a:gd name="connsiteY68" fmla="*/ 382137 h 2770495"/>
              <a:gd name="connsiteX69" fmla="*/ 327547 w 2402006"/>
              <a:gd name="connsiteY69" fmla="*/ 504967 h 2770495"/>
              <a:gd name="connsiteX70" fmla="*/ 341195 w 2402006"/>
              <a:gd name="connsiteY70" fmla="*/ 846161 h 2770495"/>
              <a:gd name="connsiteX71" fmla="*/ 368490 w 2402006"/>
              <a:gd name="connsiteY71" fmla="*/ 955343 h 2770495"/>
              <a:gd name="connsiteX72" fmla="*/ 395786 w 2402006"/>
              <a:gd name="connsiteY72" fmla="*/ 1064525 h 2770495"/>
              <a:gd name="connsiteX73" fmla="*/ 436729 w 2402006"/>
              <a:gd name="connsiteY73" fmla="*/ 1255594 h 2770495"/>
              <a:gd name="connsiteX74" fmla="*/ 464024 w 2402006"/>
              <a:gd name="connsiteY74" fmla="*/ 1323832 h 2770495"/>
              <a:gd name="connsiteX75" fmla="*/ 477672 w 2402006"/>
              <a:gd name="connsiteY75" fmla="*/ 1392071 h 2770495"/>
              <a:gd name="connsiteX76" fmla="*/ 504968 w 2402006"/>
              <a:gd name="connsiteY76" fmla="*/ 1460310 h 2770495"/>
              <a:gd name="connsiteX77" fmla="*/ 518615 w 2402006"/>
              <a:gd name="connsiteY77" fmla="*/ 1514901 h 2770495"/>
              <a:gd name="connsiteX78" fmla="*/ 545911 w 2402006"/>
              <a:gd name="connsiteY78" fmla="*/ 1555844 h 2770495"/>
              <a:gd name="connsiteX79" fmla="*/ 573206 w 2402006"/>
              <a:gd name="connsiteY79" fmla="*/ 1624083 h 2770495"/>
              <a:gd name="connsiteX80" fmla="*/ 600502 w 2402006"/>
              <a:gd name="connsiteY80" fmla="*/ 1678674 h 2770495"/>
              <a:gd name="connsiteX81" fmla="*/ 614150 w 2402006"/>
              <a:gd name="connsiteY81" fmla="*/ 1719618 h 2770495"/>
              <a:gd name="connsiteX82" fmla="*/ 655093 w 2402006"/>
              <a:gd name="connsiteY82" fmla="*/ 1787856 h 2770495"/>
              <a:gd name="connsiteX83" fmla="*/ 682389 w 2402006"/>
              <a:gd name="connsiteY83" fmla="*/ 1842447 h 2770495"/>
              <a:gd name="connsiteX84" fmla="*/ 736980 w 2402006"/>
              <a:gd name="connsiteY84" fmla="*/ 1910686 h 2770495"/>
              <a:gd name="connsiteX85" fmla="*/ 818866 w 2402006"/>
              <a:gd name="connsiteY85" fmla="*/ 2019868 h 2770495"/>
              <a:gd name="connsiteX86" fmla="*/ 928048 w 2402006"/>
              <a:gd name="connsiteY86" fmla="*/ 2129050 h 2770495"/>
              <a:gd name="connsiteX87" fmla="*/ 968992 w 2402006"/>
              <a:gd name="connsiteY87" fmla="*/ 2169994 h 2770495"/>
              <a:gd name="connsiteX88" fmla="*/ 1037230 w 2402006"/>
              <a:gd name="connsiteY88" fmla="*/ 2210937 h 2770495"/>
              <a:gd name="connsiteX89" fmla="*/ 1201003 w 2402006"/>
              <a:gd name="connsiteY89" fmla="*/ 2320119 h 2770495"/>
              <a:gd name="connsiteX90" fmla="*/ 1310186 w 2402006"/>
              <a:gd name="connsiteY90" fmla="*/ 2347415 h 2770495"/>
              <a:gd name="connsiteX91" fmla="*/ 1351129 w 2402006"/>
              <a:gd name="connsiteY91" fmla="*/ 2361062 h 2770495"/>
              <a:gd name="connsiteX92" fmla="*/ 1460311 w 2402006"/>
              <a:gd name="connsiteY92" fmla="*/ 2374710 h 2770495"/>
              <a:gd name="connsiteX93" fmla="*/ 1692323 w 2402006"/>
              <a:gd name="connsiteY93" fmla="*/ 2361062 h 2770495"/>
              <a:gd name="connsiteX94" fmla="*/ 1733266 w 2402006"/>
              <a:gd name="connsiteY94" fmla="*/ 2333767 h 2770495"/>
              <a:gd name="connsiteX95" fmla="*/ 1787857 w 2402006"/>
              <a:gd name="connsiteY95" fmla="*/ 2320119 h 2770495"/>
              <a:gd name="connsiteX96" fmla="*/ 1842448 w 2402006"/>
              <a:gd name="connsiteY96" fmla="*/ 2279176 h 2770495"/>
              <a:gd name="connsiteX97" fmla="*/ 1978926 w 2402006"/>
              <a:gd name="connsiteY97" fmla="*/ 2197289 h 2770495"/>
              <a:gd name="connsiteX98" fmla="*/ 2033517 w 2402006"/>
              <a:gd name="connsiteY98" fmla="*/ 2129050 h 2770495"/>
              <a:gd name="connsiteX99" fmla="*/ 2169995 w 2402006"/>
              <a:gd name="connsiteY99" fmla="*/ 1978925 h 2770495"/>
              <a:gd name="connsiteX100" fmla="*/ 2279177 w 2402006"/>
              <a:gd name="connsiteY100" fmla="*/ 1787856 h 2770495"/>
              <a:gd name="connsiteX101" fmla="*/ 2320120 w 2402006"/>
              <a:gd name="connsiteY101" fmla="*/ 1665027 h 2770495"/>
              <a:gd name="connsiteX102" fmla="*/ 2361063 w 2402006"/>
              <a:gd name="connsiteY102" fmla="*/ 1446662 h 2770495"/>
              <a:gd name="connsiteX103" fmla="*/ 2388359 w 2402006"/>
              <a:gd name="connsiteY103" fmla="*/ 1310185 h 2770495"/>
              <a:gd name="connsiteX104" fmla="*/ 2374711 w 2402006"/>
              <a:gd name="connsiteY104" fmla="*/ 928047 h 2770495"/>
              <a:gd name="connsiteX105" fmla="*/ 2347415 w 2402006"/>
              <a:gd name="connsiteY105" fmla="*/ 887104 h 2770495"/>
              <a:gd name="connsiteX106" fmla="*/ 2238233 w 2402006"/>
              <a:gd name="connsiteY106" fmla="*/ 791570 h 2770495"/>
              <a:gd name="connsiteX107" fmla="*/ 2101756 w 2402006"/>
              <a:gd name="connsiteY107" fmla="*/ 668740 h 2770495"/>
              <a:gd name="connsiteX108" fmla="*/ 1965278 w 2402006"/>
              <a:gd name="connsiteY108" fmla="*/ 586853 h 2770495"/>
              <a:gd name="connsiteX109" fmla="*/ 1828800 w 2402006"/>
              <a:gd name="connsiteY109" fmla="*/ 491319 h 2770495"/>
              <a:gd name="connsiteX110" fmla="*/ 1665027 w 2402006"/>
              <a:gd name="connsiteY110" fmla="*/ 436728 h 2770495"/>
              <a:gd name="connsiteX111" fmla="*/ 1514902 w 2402006"/>
              <a:gd name="connsiteY111" fmla="*/ 382137 h 2770495"/>
              <a:gd name="connsiteX112" fmla="*/ 1419368 w 2402006"/>
              <a:gd name="connsiteY112" fmla="*/ 368489 h 2770495"/>
              <a:gd name="connsiteX113" fmla="*/ 1269242 w 2402006"/>
              <a:gd name="connsiteY113" fmla="*/ 327546 h 2770495"/>
              <a:gd name="connsiteX114" fmla="*/ 1187356 w 2402006"/>
              <a:gd name="connsiteY114" fmla="*/ 300250 h 2770495"/>
              <a:gd name="connsiteX115" fmla="*/ 1023583 w 2402006"/>
              <a:gd name="connsiteY115" fmla="*/ 272955 h 2770495"/>
              <a:gd name="connsiteX116" fmla="*/ 805218 w 2402006"/>
              <a:gd name="connsiteY116" fmla="*/ 245659 h 2770495"/>
              <a:gd name="connsiteX117" fmla="*/ 436729 w 2402006"/>
              <a:gd name="connsiteY117" fmla="*/ 259307 h 2770495"/>
              <a:gd name="connsiteX118" fmla="*/ 300251 w 2402006"/>
              <a:gd name="connsiteY118" fmla="*/ 300250 h 2770495"/>
              <a:gd name="connsiteX119" fmla="*/ 191069 w 2402006"/>
              <a:gd name="connsiteY119" fmla="*/ 382137 h 2770495"/>
              <a:gd name="connsiteX120" fmla="*/ 109183 w 2402006"/>
              <a:gd name="connsiteY120" fmla="*/ 450376 h 2770495"/>
              <a:gd name="connsiteX121" fmla="*/ 40944 w 2402006"/>
              <a:gd name="connsiteY121" fmla="*/ 559558 h 2770495"/>
              <a:gd name="connsiteX122" fmla="*/ 13648 w 2402006"/>
              <a:gd name="connsiteY122" fmla="*/ 668740 h 2770495"/>
              <a:gd name="connsiteX123" fmla="*/ 0 w 2402006"/>
              <a:gd name="connsiteY123" fmla="*/ 723331 h 2770495"/>
              <a:gd name="connsiteX124" fmla="*/ 13648 w 2402006"/>
              <a:gd name="connsiteY124" fmla="*/ 1009934 h 2770495"/>
              <a:gd name="connsiteX125" fmla="*/ 68239 w 2402006"/>
              <a:gd name="connsiteY125" fmla="*/ 1187355 h 2770495"/>
              <a:gd name="connsiteX126" fmla="*/ 163774 w 2402006"/>
              <a:gd name="connsiteY126" fmla="*/ 1392071 h 2770495"/>
              <a:gd name="connsiteX127" fmla="*/ 218365 w 2402006"/>
              <a:gd name="connsiteY127" fmla="*/ 1501253 h 2770495"/>
              <a:gd name="connsiteX128" fmla="*/ 259308 w 2402006"/>
              <a:gd name="connsiteY128" fmla="*/ 1555844 h 2770495"/>
              <a:gd name="connsiteX129" fmla="*/ 300251 w 2402006"/>
              <a:gd name="connsiteY129" fmla="*/ 1637731 h 2770495"/>
              <a:gd name="connsiteX130" fmla="*/ 313899 w 2402006"/>
              <a:gd name="connsiteY130" fmla="*/ 1678674 h 2770495"/>
              <a:gd name="connsiteX131" fmla="*/ 395786 w 2402006"/>
              <a:gd name="connsiteY131" fmla="*/ 1801504 h 2770495"/>
              <a:gd name="connsiteX132" fmla="*/ 423081 w 2402006"/>
              <a:gd name="connsiteY132" fmla="*/ 1856095 h 2770495"/>
              <a:gd name="connsiteX133" fmla="*/ 477672 w 2402006"/>
              <a:gd name="connsiteY133" fmla="*/ 1924334 h 2770495"/>
              <a:gd name="connsiteX134" fmla="*/ 641445 w 2402006"/>
              <a:gd name="connsiteY134" fmla="*/ 2156346 h 2770495"/>
              <a:gd name="connsiteX135" fmla="*/ 709684 w 2402006"/>
              <a:gd name="connsiteY135" fmla="*/ 2210937 h 2770495"/>
              <a:gd name="connsiteX136" fmla="*/ 1009935 w 2402006"/>
              <a:gd name="connsiteY136" fmla="*/ 2483892 h 2770495"/>
              <a:gd name="connsiteX137" fmla="*/ 1255595 w 2402006"/>
              <a:gd name="connsiteY137" fmla="*/ 2647665 h 2770495"/>
              <a:gd name="connsiteX138" fmla="*/ 1487606 w 2402006"/>
              <a:gd name="connsiteY138" fmla="*/ 2743200 h 2770495"/>
              <a:gd name="connsiteX139" fmla="*/ 1678675 w 2402006"/>
              <a:gd name="connsiteY139" fmla="*/ 2770495 h 2770495"/>
              <a:gd name="connsiteX140" fmla="*/ 1801505 w 2402006"/>
              <a:gd name="connsiteY140" fmla="*/ 2715904 h 2770495"/>
              <a:gd name="connsiteX141" fmla="*/ 1842448 w 2402006"/>
              <a:gd name="connsiteY141" fmla="*/ 2661313 h 2770495"/>
              <a:gd name="connsiteX142" fmla="*/ 1978926 w 2402006"/>
              <a:gd name="connsiteY142" fmla="*/ 2552131 h 2770495"/>
              <a:gd name="connsiteX143" fmla="*/ 2115403 w 2402006"/>
              <a:gd name="connsiteY143" fmla="*/ 2402006 h 2770495"/>
              <a:gd name="connsiteX144" fmla="*/ 2251881 w 2402006"/>
              <a:gd name="connsiteY144" fmla="*/ 2224585 h 2770495"/>
              <a:gd name="connsiteX145" fmla="*/ 2292824 w 2402006"/>
              <a:gd name="connsiteY145" fmla="*/ 2101755 h 2770495"/>
              <a:gd name="connsiteX146" fmla="*/ 2374711 w 2402006"/>
              <a:gd name="connsiteY146" fmla="*/ 1787856 h 2770495"/>
              <a:gd name="connsiteX147" fmla="*/ 2388359 w 2402006"/>
              <a:gd name="connsiteY147" fmla="*/ 1624083 h 2770495"/>
              <a:gd name="connsiteX148" fmla="*/ 2402006 w 2402006"/>
              <a:gd name="connsiteY148" fmla="*/ 1487606 h 2770495"/>
              <a:gd name="connsiteX149" fmla="*/ 2388359 w 2402006"/>
              <a:gd name="connsiteY149" fmla="*/ 1187355 h 2770495"/>
              <a:gd name="connsiteX150" fmla="*/ 2374711 w 2402006"/>
              <a:gd name="connsiteY150" fmla="*/ 1132764 h 2770495"/>
              <a:gd name="connsiteX151" fmla="*/ 2361063 w 2402006"/>
              <a:gd name="connsiteY151" fmla="*/ 1091821 h 2770495"/>
              <a:gd name="connsiteX152" fmla="*/ 2306472 w 2402006"/>
              <a:gd name="connsiteY152" fmla="*/ 996286 h 2770495"/>
              <a:gd name="connsiteX153" fmla="*/ 2224586 w 2402006"/>
              <a:gd name="connsiteY153" fmla="*/ 887104 h 2770495"/>
              <a:gd name="connsiteX154" fmla="*/ 2169995 w 2402006"/>
              <a:gd name="connsiteY154" fmla="*/ 805218 h 2770495"/>
              <a:gd name="connsiteX155" fmla="*/ 2088108 w 2402006"/>
              <a:gd name="connsiteY155" fmla="*/ 736979 h 2770495"/>
              <a:gd name="connsiteX156" fmla="*/ 2047165 w 2402006"/>
              <a:gd name="connsiteY156" fmla="*/ 696035 h 2770495"/>
              <a:gd name="connsiteX157" fmla="*/ 1910687 w 2402006"/>
              <a:gd name="connsiteY157" fmla="*/ 614149 h 2770495"/>
              <a:gd name="connsiteX158" fmla="*/ 1774209 w 2402006"/>
              <a:gd name="connsiteY158" fmla="*/ 559558 h 2770495"/>
              <a:gd name="connsiteX159" fmla="*/ 1569493 w 2402006"/>
              <a:gd name="connsiteY159" fmla="*/ 504967 h 2770495"/>
              <a:gd name="connsiteX160" fmla="*/ 1282890 w 2402006"/>
              <a:gd name="connsiteY160" fmla="*/ 450376 h 2770495"/>
              <a:gd name="connsiteX161" fmla="*/ 1146412 w 2402006"/>
              <a:gd name="connsiteY161" fmla="*/ 409432 h 2770495"/>
              <a:gd name="connsiteX162" fmla="*/ 914400 w 2402006"/>
              <a:gd name="connsiteY162" fmla="*/ 368489 h 2770495"/>
              <a:gd name="connsiteX163" fmla="*/ 777923 w 2402006"/>
              <a:gd name="connsiteY163" fmla="*/ 341194 h 2770495"/>
              <a:gd name="connsiteX164" fmla="*/ 559559 w 2402006"/>
              <a:gd name="connsiteY164" fmla="*/ 354841 h 2770495"/>
              <a:gd name="connsiteX165" fmla="*/ 504968 w 2402006"/>
              <a:gd name="connsiteY165" fmla="*/ 368489 h 2770495"/>
              <a:gd name="connsiteX166" fmla="*/ 423081 w 2402006"/>
              <a:gd name="connsiteY166" fmla="*/ 409432 h 2770495"/>
              <a:gd name="connsiteX167" fmla="*/ 341195 w 2402006"/>
              <a:gd name="connsiteY167" fmla="*/ 464024 h 2770495"/>
              <a:gd name="connsiteX168" fmla="*/ 300251 w 2402006"/>
              <a:gd name="connsiteY168" fmla="*/ 491319 h 2770495"/>
              <a:gd name="connsiteX169" fmla="*/ 272956 w 2402006"/>
              <a:gd name="connsiteY169" fmla="*/ 573206 h 277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402006" h="2770495">
                <a:moveTo>
                  <a:pt x="1050878" y="0"/>
                </a:moveTo>
                <a:lnTo>
                  <a:pt x="941696" y="27295"/>
                </a:lnTo>
                <a:cubicBezTo>
                  <a:pt x="919093" y="32511"/>
                  <a:pt x="895676" y="34278"/>
                  <a:pt x="873457" y="40943"/>
                </a:cubicBezTo>
                <a:cubicBezTo>
                  <a:pt x="814468" y="58640"/>
                  <a:pt x="761657" y="90846"/>
                  <a:pt x="709684" y="122830"/>
                </a:cubicBezTo>
                <a:cubicBezTo>
                  <a:pt x="647281" y="161232"/>
                  <a:pt x="627410" y="177712"/>
                  <a:pt x="573206" y="218364"/>
                </a:cubicBezTo>
                <a:cubicBezTo>
                  <a:pt x="564108" y="232012"/>
                  <a:pt x="556412" y="246706"/>
                  <a:pt x="545911" y="259307"/>
                </a:cubicBezTo>
                <a:cubicBezTo>
                  <a:pt x="533555" y="274134"/>
                  <a:pt x="515674" y="284191"/>
                  <a:pt x="504968" y="300250"/>
                </a:cubicBezTo>
                <a:cubicBezTo>
                  <a:pt x="496988" y="312220"/>
                  <a:pt x="497754" y="328327"/>
                  <a:pt x="491320" y="341194"/>
                </a:cubicBezTo>
                <a:cubicBezTo>
                  <a:pt x="475329" y="373175"/>
                  <a:pt x="425497" y="428288"/>
                  <a:pt x="409433" y="450376"/>
                </a:cubicBezTo>
                <a:cubicBezTo>
                  <a:pt x="390138" y="476907"/>
                  <a:pt x="373039" y="504967"/>
                  <a:pt x="354842" y="532262"/>
                </a:cubicBezTo>
                <a:lnTo>
                  <a:pt x="300251" y="614149"/>
                </a:lnTo>
                <a:cubicBezTo>
                  <a:pt x="291153" y="627797"/>
                  <a:pt x="278143" y="639531"/>
                  <a:pt x="272956" y="655092"/>
                </a:cubicBezTo>
                <a:cubicBezTo>
                  <a:pt x="239226" y="756280"/>
                  <a:pt x="258527" y="711244"/>
                  <a:pt x="218365" y="791570"/>
                </a:cubicBezTo>
                <a:cubicBezTo>
                  <a:pt x="222914" y="937146"/>
                  <a:pt x="223933" y="1082875"/>
                  <a:pt x="232012" y="1228298"/>
                </a:cubicBezTo>
                <a:cubicBezTo>
                  <a:pt x="233052" y="1247026"/>
                  <a:pt x="242305" y="1264435"/>
                  <a:pt x="245660" y="1282889"/>
                </a:cubicBezTo>
                <a:cubicBezTo>
                  <a:pt x="251415" y="1314538"/>
                  <a:pt x="252999" y="1346880"/>
                  <a:pt x="259308" y="1378424"/>
                </a:cubicBezTo>
                <a:cubicBezTo>
                  <a:pt x="262129" y="1392531"/>
                  <a:pt x="269467" y="1405411"/>
                  <a:pt x="272956" y="1419367"/>
                </a:cubicBezTo>
                <a:cubicBezTo>
                  <a:pt x="311536" y="1573690"/>
                  <a:pt x="255340" y="1393820"/>
                  <a:pt x="313899" y="1569492"/>
                </a:cubicBezTo>
                <a:lnTo>
                  <a:pt x="327547" y="1610435"/>
                </a:lnTo>
                <a:cubicBezTo>
                  <a:pt x="332096" y="1642280"/>
                  <a:pt x="332731" y="1674935"/>
                  <a:pt x="341195" y="1705970"/>
                </a:cubicBezTo>
                <a:cubicBezTo>
                  <a:pt x="346548" y="1725598"/>
                  <a:pt x="361347" y="1741512"/>
                  <a:pt x="368490" y="1760561"/>
                </a:cubicBezTo>
                <a:cubicBezTo>
                  <a:pt x="375076" y="1778124"/>
                  <a:pt x="374924" y="1797838"/>
                  <a:pt x="382138" y="1815152"/>
                </a:cubicBezTo>
                <a:cubicBezTo>
                  <a:pt x="397788" y="1852712"/>
                  <a:pt x="418532" y="1887940"/>
                  <a:pt x="436729" y="1924334"/>
                </a:cubicBezTo>
                <a:cubicBezTo>
                  <a:pt x="436733" y="1924343"/>
                  <a:pt x="491315" y="2033508"/>
                  <a:pt x="491320" y="2033516"/>
                </a:cubicBezTo>
                <a:cubicBezTo>
                  <a:pt x="500418" y="2047164"/>
                  <a:pt x="510477" y="2060218"/>
                  <a:pt x="518615" y="2074459"/>
                </a:cubicBezTo>
                <a:cubicBezTo>
                  <a:pt x="542880" y="2116923"/>
                  <a:pt x="542984" y="2133727"/>
                  <a:pt x="573206" y="2169994"/>
                </a:cubicBezTo>
                <a:cubicBezTo>
                  <a:pt x="585562" y="2184821"/>
                  <a:pt x="601683" y="2196203"/>
                  <a:pt x="614150" y="2210937"/>
                </a:cubicBezTo>
                <a:cubicBezTo>
                  <a:pt x="651782" y="2255411"/>
                  <a:pt x="682137" y="2306220"/>
                  <a:pt x="723332" y="2347415"/>
                </a:cubicBezTo>
                <a:cubicBezTo>
                  <a:pt x="879062" y="2503145"/>
                  <a:pt x="682157" y="2311387"/>
                  <a:pt x="832514" y="2442949"/>
                </a:cubicBezTo>
                <a:cubicBezTo>
                  <a:pt x="851881" y="2459895"/>
                  <a:pt x="867566" y="2480792"/>
                  <a:pt x="887105" y="2497540"/>
                </a:cubicBezTo>
                <a:cubicBezTo>
                  <a:pt x="904397" y="2512362"/>
                  <a:pt x="963710" y="2546968"/>
                  <a:pt x="982639" y="2552131"/>
                </a:cubicBezTo>
                <a:cubicBezTo>
                  <a:pt x="1013674" y="2560595"/>
                  <a:pt x="1046329" y="2561230"/>
                  <a:pt x="1078174" y="2565779"/>
                </a:cubicBezTo>
                <a:cubicBezTo>
                  <a:pt x="1173708" y="2561230"/>
                  <a:pt x="1269416" y="2559467"/>
                  <a:pt x="1364777" y="2552131"/>
                </a:cubicBezTo>
                <a:cubicBezTo>
                  <a:pt x="1389803" y="2550206"/>
                  <a:pt x="1460326" y="2531655"/>
                  <a:pt x="1487606" y="2524835"/>
                </a:cubicBezTo>
                <a:lnTo>
                  <a:pt x="1624084" y="2442949"/>
                </a:lnTo>
                <a:cubicBezTo>
                  <a:pt x="1646830" y="2429301"/>
                  <a:pt x="1671609" y="2418577"/>
                  <a:pt x="1692323" y="2402006"/>
                </a:cubicBezTo>
                <a:lnTo>
                  <a:pt x="1828800" y="2292824"/>
                </a:lnTo>
                <a:cubicBezTo>
                  <a:pt x="1846686" y="2278771"/>
                  <a:pt x="1869182" y="2269642"/>
                  <a:pt x="1883392" y="2251880"/>
                </a:cubicBezTo>
                <a:cubicBezTo>
                  <a:pt x="2013067" y="2089786"/>
                  <a:pt x="1960258" y="2163877"/>
                  <a:pt x="2047165" y="2033516"/>
                </a:cubicBezTo>
                <a:cubicBezTo>
                  <a:pt x="2070788" y="1962646"/>
                  <a:pt x="2096413" y="1880426"/>
                  <a:pt x="2129051" y="1815152"/>
                </a:cubicBezTo>
                <a:cubicBezTo>
                  <a:pt x="2138150" y="1796955"/>
                  <a:pt x="2148333" y="1779261"/>
                  <a:pt x="2156347" y="1760561"/>
                </a:cubicBezTo>
                <a:cubicBezTo>
                  <a:pt x="2162014" y="1747338"/>
                  <a:pt x="2163561" y="1732485"/>
                  <a:pt x="2169995" y="1719618"/>
                </a:cubicBezTo>
                <a:cubicBezTo>
                  <a:pt x="2177330" y="1704947"/>
                  <a:pt x="2190628" y="1693663"/>
                  <a:pt x="2197290" y="1678674"/>
                </a:cubicBezTo>
                <a:cubicBezTo>
                  <a:pt x="2208975" y="1652382"/>
                  <a:pt x="2224586" y="1596788"/>
                  <a:pt x="2224586" y="1596788"/>
                </a:cubicBezTo>
                <a:cubicBezTo>
                  <a:pt x="2229135" y="1569492"/>
                  <a:pt x="2232230" y="1541914"/>
                  <a:pt x="2238233" y="1514901"/>
                </a:cubicBezTo>
                <a:cubicBezTo>
                  <a:pt x="2241354" y="1500858"/>
                  <a:pt x="2251881" y="1488344"/>
                  <a:pt x="2251881" y="1473958"/>
                </a:cubicBezTo>
                <a:cubicBezTo>
                  <a:pt x="2251881" y="1369678"/>
                  <a:pt x="2235060" y="1324787"/>
                  <a:pt x="2210938" y="1228298"/>
                </a:cubicBezTo>
                <a:cubicBezTo>
                  <a:pt x="2206389" y="1210101"/>
                  <a:pt x="2200969" y="1192100"/>
                  <a:pt x="2197290" y="1173707"/>
                </a:cubicBezTo>
                <a:cubicBezTo>
                  <a:pt x="2192741" y="1150961"/>
                  <a:pt x="2190977" y="1127474"/>
                  <a:pt x="2183642" y="1105468"/>
                </a:cubicBezTo>
                <a:cubicBezTo>
                  <a:pt x="2177208" y="1086167"/>
                  <a:pt x="2164361" y="1069577"/>
                  <a:pt x="2156347" y="1050877"/>
                </a:cubicBezTo>
                <a:cubicBezTo>
                  <a:pt x="2122447" y="971776"/>
                  <a:pt x="2167856" y="1047669"/>
                  <a:pt x="2115403" y="968991"/>
                </a:cubicBezTo>
                <a:cubicBezTo>
                  <a:pt x="2110854" y="950794"/>
                  <a:pt x="2110144" y="931177"/>
                  <a:pt x="2101756" y="914400"/>
                </a:cubicBezTo>
                <a:cubicBezTo>
                  <a:pt x="2087085" y="885058"/>
                  <a:pt x="2065362" y="859809"/>
                  <a:pt x="2047165" y="832513"/>
                </a:cubicBezTo>
                <a:lnTo>
                  <a:pt x="2019869" y="791570"/>
                </a:lnTo>
                <a:cubicBezTo>
                  <a:pt x="1979420" y="730897"/>
                  <a:pt x="1955862" y="689756"/>
                  <a:pt x="1883392" y="641444"/>
                </a:cubicBezTo>
                <a:cubicBezTo>
                  <a:pt x="1869744" y="632346"/>
                  <a:pt x="1855049" y="624650"/>
                  <a:pt x="1842448" y="614149"/>
                </a:cubicBezTo>
                <a:cubicBezTo>
                  <a:pt x="1787017" y="567957"/>
                  <a:pt x="1815064" y="572017"/>
                  <a:pt x="1746914" y="532262"/>
                </a:cubicBezTo>
                <a:cubicBezTo>
                  <a:pt x="1711767" y="511760"/>
                  <a:pt x="1674126" y="495868"/>
                  <a:pt x="1637732" y="477671"/>
                </a:cubicBezTo>
                <a:cubicBezTo>
                  <a:pt x="1619535" y="468573"/>
                  <a:pt x="1600069" y="461661"/>
                  <a:pt x="1583141" y="450376"/>
                </a:cubicBezTo>
                <a:cubicBezTo>
                  <a:pt x="1533303" y="417150"/>
                  <a:pt x="1494948" y="389134"/>
                  <a:pt x="1433015" y="368489"/>
                </a:cubicBezTo>
                <a:cubicBezTo>
                  <a:pt x="1419367" y="363940"/>
                  <a:pt x="1404939" y="361275"/>
                  <a:pt x="1392072" y="354841"/>
                </a:cubicBezTo>
                <a:cubicBezTo>
                  <a:pt x="1377401" y="347506"/>
                  <a:pt x="1366205" y="334007"/>
                  <a:pt x="1351129" y="327546"/>
                </a:cubicBezTo>
                <a:cubicBezTo>
                  <a:pt x="1333889" y="320157"/>
                  <a:pt x="1314504" y="319288"/>
                  <a:pt x="1296538" y="313898"/>
                </a:cubicBezTo>
                <a:cubicBezTo>
                  <a:pt x="1296491" y="313884"/>
                  <a:pt x="1194203" y="279787"/>
                  <a:pt x="1173708" y="272955"/>
                </a:cubicBezTo>
                <a:cubicBezTo>
                  <a:pt x="1160060" y="268406"/>
                  <a:pt x="1146721" y="262796"/>
                  <a:pt x="1132765" y="259307"/>
                </a:cubicBezTo>
                <a:cubicBezTo>
                  <a:pt x="1055670" y="240033"/>
                  <a:pt x="1096567" y="249337"/>
                  <a:pt x="1009935" y="232012"/>
                </a:cubicBezTo>
                <a:cubicBezTo>
                  <a:pt x="868908" y="236561"/>
                  <a:pt x="727725" y="237609"/>
                  <a:pt x="586854" y="245659"/>
                </a:cubicBezTo>
                <a:cubicBezTo>
                  <a:pt x="558870" y="247258"/>
                  <a:pt x="498772" y="269340"/>
                  <a:pt x="477672" y="286603"/>
                </a:cubicBezTo>
                <a:cubicBezTo>
                  <a:pt x="442817" y="315121"/>
                  <a:pt x="402279" y="341856"/>
                  <a:pt x="382138" y="382137"/>
                </a:cubicBezTo>
                <a:cubicBezTo>
                  <a:pt x="343886" y="458640"/>
                  <a:pt x="362398" y="417838"/>
                  <a:pt x="327547" y="504967"/>
                </a:cubicBezTo>
                <a:cubicBezTo>
                  <a:pt x="332096" y="618698"/>
                  <a:pt x="330890" y="732806"/>
                  <a:pt x="341195" y="846161"/>
                </a:cubicBezTo>
                <a:cubicBezTo>
                  <a:pt x="344591" y="883521"/>
                  <a:pt x="361133" y="918557"/>
                  <a:pt x="368490" y="955343"/>
                </a:cubicBezTo>
                <a:cubicBezTo>
                  <a:pt x="384959" y="1037689"/>
                  <a:pt x="374802" y="1001576"/>
                  <a:pt x="395786" y="1064525"/>
                </a:cubicBezTo>
                <a:cubicBezTo>
                  <a:pt x="404851" y="1118916"/>
                  <a:pt x="417294" y="1207006"/>
                  <a:pt x="436729" y="1255594"/>
                </a:cubicBezTo>
                <a:cubicBezTo>
                  <a:pt x="445827" y="1278340"/>
                  <a:pt x="456985" y="1300367"/>
                  <a:pt x="464024" y="1323832"/>
                </a:cubicBezTo>
                <a:cubicBezTo>
                  <a:pt x="470690" y="1346051"/>
                  <a:pt x="471006" y="1369853"/>
                  <a:pt x="477672" y="1392071"/>
                </a:cubicBezTo>
                <a:cubicBezTo>
                  <a:pt x="484712" y="1415536"/>
                  <a:pt x="497221" y="1437069"/>
                  <a:pt x="504968" y="1460310"/>
                </a:cubicBezTo>
                <a:cubicBezTo>
                  <a:pt x="510899" y="1478104"/>
                  <a:pt x="511226" y="1497661"/>
                  <a:pt x="518615" y="1514901"/>
                </a:cubicBezTo>
                <a:cubicBezTo>
                  <a:pt x="525076" y="1529977"/>
                  <a:pt x="538576" y="1541173"/>
                  <a:pt x="545911" y="1555844"/>
                </a:cubicBezTo>
                <a:cubicBezTo>
                  <a:pt x="556867" y="1577756"/>
                  <a:pt x="563256" y="1601696"/>
                  <a:pt x="573206" y="1624083"/>
                </a:cubicBezTo>
                <a:cubicBezTo>
                  <a:pt x="581469" y="1642674"/>
                  <a:pt x="592488" y="1659974"/>
                  <a:pt x="600502" y="1678674"/>
                </a:cubicBezTo>
                <a:cubicBezTo>
                  <a:pt x="606169" y="1691897"/>
                  <a:pt x="607716" y="1706751"/>
                  <a:pt x="614150" y="1719618"/>
                </a:cubicBezTo>
                <a:cubicBezTo>
                  <a:pt x="626013" y="1743344"/>
                  <a:pt x="642211" y="1764668"/>
                  <a:pt x="655093" y="1787856"/>
                </a:cubicBezTo>
                <a:cubicBezTo>
                  <a:pt x="664973" y="1805641"/>
                  <a:pt x="671104" y="1825519"/>
                  <a:pt x="682389" y="1842447"/>
                </a:cubicBezTo>
                <a:cubicBezTo>
                  <a:pt x="698547" y="1866684"/>
                  <a:pt x="719502" y="1887382"/>
                  <a:pt x="736980" y="1910686"/>
                </a:cubicBezTo>
                <a:cubicBezTo>
                  <a:pt x="785068" y="1974804"/>
                  <a:pt x="745797" y="1940710"/>
                  <a:pt x="818866" y="2019868"/>
                </a:cubicBezTo>
                <a:cubicBezTo>
                  <a:pt x="853776" y="2057687"/>
                  <a:pt x="891654" y="2092656"/>
                  <a:pt x="928048" y="2129050"/>
                </a:cubicBezTo>
                <a:cubicBezTo>
                  <a:pt x="941696" y="2142698"/>
                  <a:pt x="952441" y="2160064"/>
                  <a:pt x="968992" y="2169994"/>
                </a:cubicBezTo>
                <a:cubicBezTo>
                  <a:pt x="991738" y="2183642"/>
                  <a:pt x="1015420" y="2195838"/>
                  <a:pt x="1037230" y="2210937"/>
                </a:cubicBezTo>
                <a:cubicBezTo>
                  <a:pt x="1083938" y="2243273"/>
                  <a:pt x="1140940" y="2300098"/>
                  <a:pt x="1201003" y="2320119"/>
                </a:cubicBezTo>
                <a:cubicBezTo>
                  <a:pt x="1236592" y="2331982"/>
                  <a:pt x="1274597" y="2335552"/>
                  <a:pt x="1310186" y="2347415"/>
                </a:cubicBezTo>
                <a:cubicBezTo>
                  <a:pt x="1323834" y="2351964"/>
                  <a:pt x="1336975" y="2358489"/>
                  <a:pt x="1351129" y="2361062"/>
                </a:cubicBezTo>
                <a:cubicBezTo>
                  <a:pt x="1387215" y="2367623"/>
                  <a:pt x="1423917" y="2370161"/>
                  <a:pt x="1460311" y="2374710"/>
                </a:cubicBezTo>
                <a:cubicBezTo>
                  <a:pt x="1537648" y="2370161"/>
                  <a:pt x="1615709" y="2372554"/>
                  <a:pt x="1692323" y="2361062"/>
                </a:cubicBezTo>
                <a:cubicBezTo>
                  <a:pt x="1708544" y="2358629"/>
                  <a:pt x="1718190" y="2340228"/>
                  <a:pt x="1733266" y="2333767"/>
                </a:cubicBezTo>
                <a:cubicBezTo>
                  <a:pt x="1750506" y="2326378"/>
                  <a:pt x="1769660" y="2324668"/>
                  <a:pt x="1787857" y="2320119"/>
                </a:cubicBezTo>
                <a:cubicBezTo>
                  <a:pt x="1806054" y="2306471"/>
                  <a:pt x="1823314" y="2291476"/>
                  <a:pt x="1842448" y="2279176"/>
                </a:cubicBezTo>
                <a:cubicBezTo>
                  <a:pt x="1887075" y="2250487"/>
                  <a:pt x="1978926" y="2197289"/>
                  <a:pt x="1978926" y="2197289"/>
                </a:cubicBezTo>
                <a:cubicBezTo>
                  <a:pt x="1997123" y="2174543"/>
                  <a:pt x="2014030" y="2150702"/>
                  <a:pt x="2033517" y="2129050"/>
                </a:cubicBezTo>
                <a:cubicBezTo>
                  <a:pt x="2125310" y="2027058"/>
                  <a:pt x="2082897" y="2095056"/>
                  <a:pt x="2169995" y="1978925"/>
                </a:cubicBezTo>
                <a:cubicBezTo>
                  <a:pt x="2213563" y="1920834"/>
                  <a:pt x="2251582" y="1854872"/>
                  <a:pt x="2279177" y="1787856"/>
                </a:cubicBezTo>
                <a:cubicBezTo>
                  <a:pt x="2295609" y="1747949"/>
                  <a:pt x="2308569" y="1706610"/>
                  <a:pt x="2320120" y="1665027"/>
                </a:cubicBezTo>
                <a:cubicBezTo>
                  <a:pt x="2355937" y="1536084"/>
                  <a:pt x="2340299" y="1564321"/>
                  <a:pt x="2361063" y="1446662"/>
                </a:cubicBezTo>
                <a:cubicBezTo>
                  <a:pt x="2369126" y="1400975"/>
                  <a:pt x="2388359" y="1310185"/>
                  <a:pt x="2388359" y="1310185"/>
                </a:cubicBezTo>
                <a:cubicBezTo>
                  <a:pt x="2383810" y="1182806"/>
                  <a:pt x="2386989" y="1054915"/>
                  <a:pt x="2374711" y="928047"/>
                </a:cubicBezTo>
                <a:cubicBezTo>
                  <a:pt x="2373131" y="911721"/>
                  <a:pt x="2357916" y="899705"/>
                  <a:pt x="2347415" y="887104"/>
                </a:cubicBezTo>
                <a:cubicBezTo>
                  <a:pt x="2307481" y="839183"/>
                  <a:pt x="2288934" y="837662"/>
                  <a:pt x="2238233" y="791570"/>
                </a:cubicBezTo>
                <a:cubicBezTo>
                  <a:pt x="2165179" y="725157"/>
                  <a:pt x="2172547" y="714248"/>
                  <a:pt x="2101756" y="668740"/>
                </a:cubicBezTo>
                <a:cubicBezTo>
                  <a:pt x="2057129" y="640051"/>
                  <a:pt x="2006706" y="619995"/>
                  <a:pt x="1965278" y="586853"/>
                </a:cubicBezTo>
                <a:cubicBezTo>
                  <a:pt x="1925956" y="555395"/>
                  <a:pt x="1876822" y="511093"/>
                  <a:pt x="1828800" y="491319"/>
                </a:cubicBezTo>
                <a:cubicBezTo>
                  <a:pt x="1775590" y="469409"/>
                  <a:pt x="1718455" y="458100"/>
                  <a:pt x="1665027" y="436728"/>
                </a:cubicBezTo>
                <a:cubicBezTo>
                  <a:pt x="1624317" y="420444"/>
                  <a:pt x="1556325" y="391696"/>
                  <a:pt x="1514902" y="382137"/>
                </a:cubicBezTo>
                <a:cubicBezTo>
                  <a:pt x="1483558" y="374904"/>
                  <a:pt x="1451213" y="373038"/>
                  <a:pt x="1419368" y="368489"/>
                </a:cubicBezTo>
                <a:cubicBezTo>
                  <a:pt x="1171876" y="285994"/>
                  <a:pt x="1481467" y="385427"/>
                  <a:pt x="1269242" y="327546"/>
                </a:cubicBezTo>
                <a:cubicBezTo>
                  <a:pt x="1241484" y="319975"/>
                  <a:pt x="1215443" y="306492"/>
                  <a:pt x="1187356" y="300250"/>
                </a:cubicBezTo>
                <a:cubicBezTo>
                  <a:pt x="1133330" y="288244"/>
                  <a:pt x="1077852" y="283809"/>
                  <a:pt x="1023583" y="272955"/>
                </a:cubicBezTo>
                <a:cubicBezTo>
                  <a:pt x="906071" y="249452"/>
                  <a:pt x="978446" y="261407"/>
                  <a:pt x="805218" y="245659"/>
                </a:cubicBezTo>
                <a:cubicBezTo>
                  <a:pt x="682388" y="250208"/>
                  <a:pt x="559404" y="251640"/>
                  <a:pt x="436729" y="259307"/>
                </a:cubicBezTo>
                <a:cubicBezTo>
                  <a:pt x="400530" y="261569"/>
                  <a:pt x="330819" y="281439"/>
                  <a:pt x="300251" y="300250"/>
                </a:cubicBezTo>
                <a:cubicBezTo>
                  <a:pt x="261507" y="324093"/>
                  <a:pt x="228921" y="356902"/>
                  <a:pt x="191069" y="382137"/>
                </a:cubicBezTo>
                <a:cubicBezTo>
                  <a:pt x="150808" y="408977"/>
                  <a:pt x="142024" y="410967"/>
                  <a:pt x="109183" y="450376"/>
                </a:cubicBezTo>
                <a:cubicBezTo>
                  <a:pt x="94175" y="468386"/>
                  <a:pt x="46657" y="550036"/>
                  <a:pt x="40944" y="559558"/>
                </a:cubicBezTo>
                <a:lnTo>
                  <a:pt x="13648" y="668740"/>
                </a:lnTo>
                <a:lnTo>
                  <a:pt x="0" y="723331"/>
                </a:lnTo>
                <a:cubicBezTo>
                  <a:pt x="4549" y="818865"/>
                  <a:pt x="3459" y="914836"/>
                  <a:pt x="13648" y="1009934"/>
                </a:cubicBezTo>
                <a:cubicBezTo>
                  <a:pt x="16006" y="1031946"/>
                  <a:pt x="59003" y="1161955"/>
                  <a:pt x="68239" y="1187355"/>
                </a:cubicBezTo>
                <a:cubicBezTo>
                  <a:pt x="99028" y="1272024"/>
                  <a:pt x="116546" y="1297614"/>
                  <a:pt x="163774" y="1392071"/>
                </a:cubicBezTo>
                <a:lnTo>
                  <a:pt x="218365" y="1501253"/>
                </a:lnTo>
                <a:lnTo>
                  <a:pt x="259308" y="1555844"/>
                </a:lnTo>
                <a:cubicBezTo>
                  <a:pt x="293612" y="1658756"/>
                  <a:pt x="247339" y="1531907"/>
                  <a:pt x="300251" y="1637731"/>
                </a:cubicBezTo>
                <a:cubicBezTo>
                  <a:pt x="306685" y="1650598"/>
                  <a:pt x="306650" y="1666248"/>
                  <a:pt x="313899" y="1678674"/>
                </a:cubicBezTo>
                <a:cubicBezTo>
                  <a:pt x="338694" y="1721179"/>
                  <a:pt x="373780" y="1757491"/>
                  <a:pt x="395786" y="1801504"/>
                </a:cubicBezTo>
                <a:cubicBezTo>
                  <a:pt x="404884" y="1819701"/>
                  <a:pt x="411796" y="1839167"/>
                  <a:pt x="423081" y="1856095"/>
                </a:cubicBezTo>
                <a:cubicBezTo>
                  <a:pt x="439239" y="1880332"/>
                  <a:pt x="460874" y="1900536"/>
                  <a:pt x="477672" y="1924334"/>
                </a:cubicBezTo>
                <a:cubicBezTo>
                  <a:pt x="498913" y="1954425"/>
                  <a:pt x="592086" y="2106987"/>
                  <a:pt x="641445" y="2156346"/>
                </a:cubicBezTo>
                <a:cubicBezTo>
                  <a:pt x="662043" y="2176944"/>
                  <a:pt x="688338" y="2191116"/>
                  <a:pt x="709684" y="2210937"/>
                </a:cubicBezTo>
                <a:cubicBezTo>
                  <a:pt x="822217" y="2315432"/>
                  <a:pt x="875382" y="2394190"/>
                  <a:pt x="1009935" y="2483892"/>
                </a:cubicBezTo>
                <a:cubicBezTo>
                  <a:pt x="1091822" y="2538483"/>
                  <a:pt x="1164593" y="2610193"/>
                  <a:pt x="1255595" y="2647665"/>
                </a:cubicBezTo>
                <a:cubicBezTo>
                  <a:pt x="1332932" y="2679510"/>
                  <a:pt x="1405107" y="2729451"/>
                  <a:pt x="1487606" y="2743200"/>
                </a:cubicBezTo>
                <a:cubicBezTo>
                  <a:pt x="1605671" y="2762876"/>
                  <a:pt x="1542035" y="2753415"/>
                  <a:pt x="1678675" y="2770495"/>
                </a:cubicBezTo>
                <a:cubicBezTo>
                  <a:pt x="1732765" y="2756972"/>
                  <a:pt x="1754285" y="2757221"/>
                  <a:pt x="1801505" y="2715904"/>
                </a:cubicBezTo>
                <a:cubicBezTo>
                  <a:pt x="1818623" y="2700926"/>
                  <a:pt x="1825734" y="2676741"/>
                  <a:pt x="1842448" y="2661313"/>
                </a:cubicBezTo>
                <a:cubicBezTo>
                  <a:pt x="1885257" y="2621797"/>
                  <a:pt x="1941630" y="2596887"/>
                  <a:pt x="1978926" y="2552131"/>
                </a:cubicBezTo>
                <a:cubicBezTo>
                  <a:pt x="2170883" y="2321782"/>
                  <a:pt x="1928677" y="2607405"/>
                  <a:pt x="2115403" y="2402006"/>
                </a:cubicBezTo>
                <a:cubicBezTo>
                  <a:pt x="2177596" y="2333593"/>
                  <a:pt x="2197242" y="2301079"/>
                  <a:pt x="2251881" y="2224585"/>
                </a:cubicBezTo>
                <a:cubicBezTo>
                  <a:pt x="2265529" y="2183642"/>
                  <a:pt x="2281139" y="2143301"/>
                  <a:pt x="2292824" y="2101755"/>
                </a:cubicBezTo>
                <a:cubicBezTo>
                  <a:pt x="2322101" y="1997659"/>
                  <a:pt x="2374711" y="1787856"/>
                  <a:pt x="2374711" y="1787856"/>
                </a:cubicBezTo>
                <a:cubicBezTo>
                  <a:pt x="2379260" y="1733265"/>
                  <a:pt x="2383400" y="1678638"/>
                  <a:pt x="2388359" y="1624083"/>
                </a:cubicBezTo>
                <a:cubicBezTo>
                  <a:pt x="2392498" y="1578552"/>
                  <a:pt x="2402006" y="1533325"/>
                  <a:pt x="2402006" y="1487606"/>
                </a:cubicBezTo>
                <a:cubicBezTo>
                  <a:pt x="2402006" y="1387419"/>
                  <a:pt x="2396043" y="1287247"/>
                  <a:pt x="2388359" y="1187355"/>
                </a:cubicBezTo>
                <a:cubicBezTo>
                  <a:pt x="2386920" y="1168653"/>
                  <a:pt x="2379864" y="1150799"/>
                  <a:pt x="2374711" y="1132764"/>
                </a:cubicBezTo>
                <a:cubicBezTo>
                  <a:pt x="2370759" y="1118932"/>
                  <a:pt x="2366730" y="1105044"/>
                  <a:pt x="2361063" y="1091821"/>
                </a:cubicBezTo>
                <a:cubicBezTo>
                  <a:pt x="2344718" y="1053683"/>
                  <a:pt x="2330311" y="1029064"/>
                  <a:pt x="2306472" y="996286"/>
                </a:cubicBezTo>
                <a:cubicBezTo>
                  <a:pt x="2279715" y="959495"/>
                  <a:pt x="2249821" y="924956"/>
                  <a:pt x="2224586" y="887104"/>
                </a:cubicBezTo>
                <a:cubicBezTo>
                  <a:pt x="2206389" y="859809"/>
                  <a:pt x="2193192" y="828415"/>
                  <a:pt x="2169995" y="805218"/>
                </a:cubicBezTo>
                <a:cubicBezTo>
                  <a:pt x="2050366" y="685589"/>
                  <a:pt x="2202122" y="831991"/>
                  <a:pt x="2088108" y="736979"/>
                </a:cubicBezTo>
                <a:cubicBezTo>
                  <a:pt x="2073281" y="724623"/>
                  <a:pt x="2062400" y="707885"/>
                  <a:pt x="2047165" y="696035"/>
                </a:cubicBezTo>
                <a:cubicBezTo>
                  <a:pt x="2007473" y="665163"/>
                  <a:pt x="1957954" y="634406"/>
                  <a:pt x="1910687" y="614149"/>
                </a:cubicBezTo>
                <a:cubicBezTo>
                  <a:pt x="1865652" y="594848"/>
                  <a:pt x="1821321" y="573019"/>
                  <a:pt x="1774209" y="559558"/>
                </a:cubicBezTo>
                <a:cubicBezTo>
                  <a:pt x="1710819" y="541446"/>
                  <a:pt x="1633538" y="518218"/>
                  <a:pt x="1569493" y="504967"/>
                </a:cubicBezTo>
                <a:cubicBezTo>
                  <a:pt x="1474258" y="485263"/>
                  <a:pt x="1376040" y="478322"/>
                  <a:pt x="1282890" y="450376"/>
                </a:cubicBezTo>
                <a:cubicBezTo>
                  <a:pt x="1237397" y="436728"/>
                  <a:pt x="1192490" y="420951"/>
                  <a:pt x="1146412" y="409432"/>
                </a:cubicBezTo>
                <a:cubicBezTo>
                  <a:pt x="999396" y="372678"/>
                  <a:pt x="1041297" y="390882"/>
                  <a:pt x="914400" y="368489"/>
                </a:cubicBezTo>
                <a:cubicBezTo>
                  <a:pt x="868713" y="360427"/>
                  <a:pt x="777923" y="341194"/>
                  <a:pt x="777923" y="341194"/>
                </a:cubicBezTo>
                <a:cubicBezTo>
                  <a:pt x="705135" y="345743"/>
                  <a:pt x="632127" y="347584"/>
                  <a:pt x="559559" y="354841"/>
                </a:cubicBezTo>
                <a:cubicBezTo>
                  <a:pt x="540895" y="356707"/>
                  <a:pt x="522208" y="361100"/>
                  <a:pt x="504968" y="368489"/>
                </a:cubicBezTo>
                <a:cubicBezTo>
                  <a:pt x="319801" y="447847"/>
                  <a:pt x="595575" y="351937"/>
                  <a:pt x="423081" y="409432"/>
                </a:cubicBezTo>
                <a:lnTo>
                  <a:pt x="341195" y="464024"/>
                </a:lnTo>
                <a:lnTo>
                  <a:pt x="300251" y="491319"/>
                </a:lnTo>
                <a:cubicBezTo>
                  <a:pt x="265386" y="543618"/>
                  <a:pt x="272956" y="515860"/>
                  <a:pt x="272956" y="57320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6D17E-344A-CD50-E7D0-247FC5642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3" t="11880" r="7696" b="16840"/>
          <a:stretch/>
        </p:blipFill>
        <p:spPr>
          <a:xfrm>
            <a:off x="150124" y="136478"/>
            <a:ext cx="6223379" cy="3603009"/>
          </a:xfrm>
          <a:prstGeom prst="rect">
            <a:avLst/>
          </a:prstGeom>
        </p:spPr>
      </p:pic>
      <p:pic>
        <p:nvPicPr>
          <p:cNvPr id="18434" name="Picture 2" descr="Senior Citizen Exercise in Nashville - Top 10 Options">
            <a:extLst>
              <a:ext uri="{FF2B5EF4-FFF2-40B4-BE49-F238E27FC236}">
                <a16:creationId xmlns:a16="http://schemas.microsoft.com/office/drawing/2014/main" id="{EBA62118-38FE-1FDB-D18F-C0202896C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85" y="2347415"/>
            <a:ext cx="6683991" cy="445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43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036E5-605D-1B5D-44E6-35B8278B7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13" r="1041"/>
          <a:stretch/>
        </p:blipFill>
        <p:spPr>
          <a:xfrm>
            <a:off x="857883" y="168812"/>
            <a:ext cx="10058646" cy="6087281"/>
          </a:xfr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352CF9D9-D5D6-56A8-1078-EFC1D416D64D}"/>
              </a:ext>
            </a:extLst>
          </p:cNvPr>
          <p:cNvSpPr/>
          <p:nvPr/>
        </p:nvSpPr>
        <p:spPr>
          <a:xfrm>
            <a:off x="872197" y="393895"/>
            <a:ext cx="858328" cy="872197"/>
          </a:xfrm>
          <a:custGeom>
            <a:avLst/>
            <a:gdLst>
              <a:gd name="connsiteX0" fmla="*/ 506437 w 858328"/>
              <a:gd name="connsiteY0" fmla="*/ 28136 h 872197"/>
              <a:gd name="connsiteX1" fmla="*/ 253218 w 858328"/>
              <a:gd name="connsiteY1" fmla="*/ 84407 h 872197"/>
              <a:gd name="connsiteX2" fmla="*/ 140677 w 858328"/>
              <a:gd name="connsiteY2" fmla="*/ 140677 h 872197"/>
              <a:gd name="connsiteX3" fmla="*/ 112541 w 858328"/>
              <a:gd name="connsiteY3" fmla="*/ 168813 h 872197"/>
              <a:gd name="connsiteX4" fmla="*/ 70338 w 858328"/>
              <a:gd name="connsiteY4" fmla="*/ 196948 h 872197"/>
              <a:gd name="connsiteX5" fmla="*/ 28135 w 858328"/>
              <a:gd name="connsiteY5" fmla="*/ 281354 h 872197"/>
              <a:gd name="connsiteX6" fmla="*/ 0 w 858328"/>
              <a:gd name="connsiteY6" fmla="*/ 337625 h 872197"/>
              <a:gd name="connsiteX7" fmla="*/ 14068 w 858328"/>
              <a:gd name="connsiteY7" fmla="*/ 548640 h 872197"/>
              <a:gd name="connsiteX8" fmla="*/ 112541 w 858328"/>
              <a:gd name="connsiteY8" fmla="*/ 675250 h 872197"/>
              <a:gd name="connsiteX9" fmla="*/ 154745 w 858328"/>
              <a:gd name="connsiteY9" fmla="*/ 703385 h 872197"/>
              <a:gd name="connsiteX10" fmla="*/ 211015 w 858328"/>
              <a:gd name="connsiteY10" fmla="*/ 717453 h 872197"/>
              <a:gd name="connsiteX11" fmla="*/ 253218 w 858328"/>
              <a:gd name="connsiteY11" fmla="*/ 731520 h 872197"/>
              <a:gd name="connsiteX12" fmla="*/ 534572 w 858328"/>
              <a:gd name="connsiteY12" fmla="*/ 717453 h 872197"/>
              <a:gd name="connsiteX13" fmla="*/ 618978 w 858328"/>
              <a:gd name="connsiteY13" fmla="*/ 689317 h 872197"/>
              <a:gd name="connsiteX14" fmla="*/ 689317 w 858328"/>
              <a:gd name="connsiteY14" fmla="*/ 647114 h 872197"/>
              <a:gd name="connsiteX15" fmla="*/ 759655 w 858328"/>
              <a:gd name="connsiteY15" fmla="*/ 590843 h 872197"/>
              <a:gd name="connsiteX16" fmla="*/ 773723 w 858328"/>
              <a:gd name="connsiteY16" fmla="*/ 548640 h 872197"/>
              <a:gd name="connsiteX17" fmla="*/ 801858 w 858328"/>
              <a:gd name="connsiteY17" fmla="*/ 492370 h 872197"/>
              <a:gd name="connsiteX18" fmla="*/ 759655 w 858328"/>
              <a:gd name="connsiteY18" fmla="*/ 309490 h 872197"/>
              <a:gd name="connsiteX19" fmla="*/ 717452 w 858328"/>
              <a:gd name="connsiteY19" fmla="*/ 281354 h 872197"/>
              <a:gd name="connsiteX20" fmla="*/ 675249 w 858328"/>
              <a:gd name="connsiteY20" fmla="*/ 239151 h 872197"/>
              <a:gd name="connsiteX21" fmla="*/ 604911 w 858328"/>
              <a:gd name="connsiteY21" fmla="*/ 211016 h 872197"/>
              <a:gd name="connsiteX22" fmla="*/ 464234 w 858328"/>
              <a:gd name="connsiteY22" fmla="*/ 168813 h 872197"/>
              <a:gd name="connsiteX23" fmla="*/ 351692 w 858328"/>
              <a:gd name="connsiteY23" fmla="*/ 140677 h 872197"/>
              <a:gd name="connsiteX24" fmla="*/ 196948 w 858328"/>
              <a:gd name="connsiteY24" fmla="*/ 154745 h 872197"/>
              <a:gd name="connsiteX25" fmla="*/ 140677 w 858328"/>
              <a:gd name="connsiteY25" fmla="*/ 168813 h 872197"/>
              <a:gd name="connsiteX26" fmla="*/ 112541 w 858328"/>
              <a:gd name="connsiteY26" fmla="*/ 211016 h 872197"/>
              <a:gd name="connsiteX27" fmla="*/ 70338 w 858328"/>
              <a:gd name="connsiteY27" fmla="*/ 309490 h 872197"/>
              <a:gd name="connsiteX28" fmla="*/ 98474 w 858328"/>
              <a:gd name="connsiteY28" fmla="*/ 464234 h 872197"/>
              <a:gd name="connsiteX29" fmla="*/ 154745 w 858328"/>
              <a:gd name="connsiteY29" fmla="*/ 548640 h 872197"/>
              <a:gd name="connsiteX30" fmla="*/ 211015 w 858328"/>
              <a:gd name="connsiteY30" fmla="*/ 590843 h 872197"/>
              <a:gd name="connsiteX31" fmla="*/ 267286 w 858328"/>
              <a:gd name="connsiteY31" fmla="*/ 604911 h 872197"/>
              <a:gd name="connsiteX32" fmla="*/ 309489 w 858328"/>
              <a:gd name="connsiteY32" fmla="*/ 618979 h 872197"/>
              <a:gd name="connsiteX33" fmla="*/ 520505 w 858328"/>
              <a:gd name="connsiteY33" fmla="*/ 604911 h 872197"/>
              <a:gd name="connsiteX34" fmla="*/ 618978 w 858328"/>
              <a:gd name="connsiteY34" fmla="*/ 576776 h 872197"/>
              <a:gd name="connsiteX35" fmla="*/ 675249 w 858328"/>
              <a:gd name="connsiteY35" fmla="*/ 548640 h 872197"/>
              <a:gd name="connsiteX36" fmla="*/ 717452 w 858328"/>
              <a:gd name="connsiteY36" fmla="*/ 534573 h 872197"/>
              <a:gd name="connsiteX37" fmla="*/ 759655 w 858328"/>
              <a:gd name="connsiteY37" fmla="*/ 506437 h 872197"/>
              <a:gd name="connsiteX38" fmla="*/ 801858 w 858328"/>
              <a:gd name="connsiteY38" fmla="*/ 492370 h 872197"/>
              <a:gd name="connsiteX39" fmla="*/ 844061 w 858328"/>
              <a:gd name="connsiteY39" fmla="*/ 436099 h 872197"/>
              <a:gd name="connsiteX40" fmla="*/ 844061 w 858328"/>
              <a:gd name="connsiteY40" fmla="*/ 225083 h 872197"/>
              <a:gd name="connsiteX41" fmla="*/ 829994 w 858328"/>
              <a:gd name="connsiteY41" fmla="*/ 168813 h 872197"/>
              <a:gd name="connsiteX42" fmla="*/ 801858 w 858328"/>
              <a:gd name="connsiteY42" fmla="*/ 140677 h 872197"/>
              <a:gd name="connsiteX43" fmla="*/ 759655 w 858328"/>
              <a:gd name="connsiteY43" fmla="*/ 84407 h 872197"/>
              <a:gd name="connsiteX44" fmla="*/ 689317 w 858328"/>
              <a:gd name="connsiteY44" fmla="*/ 56271 h 872197"/>
              <a:gd name="connsiteX45" fmla="*/ 323557 w 858328"/>
              <a:gd name="connsiteY45" fmla="*/ 70339 h 872197"/>
              <a:gd name="connsiteX46" fmla="*/ 281354 w 858328"/>
              <a:gd name="connsiteY46" fmla="*/ 84407 h 872197"/>
              <a:gd name="connsiteX47" fmla="*/ 225083 w 858328"/>
              <a:gd name="connsiteY47" fmla="*/ 98474 h 872197"/>
              <a:gd name="connsiteX48" fmla="*/ 98474 w 858328"/>
              <a:gd name="connsiteY48" fmla="*/ 168813 h 872197"/>
              <a:gd name="connsiteX49" fmla="*/ 28135 w 858328"/>
              <a:gd name="connsiteY49" fmla="*/ 267287 h 872197"/>
              <a:gd name="connsiteX50" fmla="*/ 70338 w 858328"/>
              <a:gd name="connsiteY50" fmla="*/ 534573 h 872197"/>
              <a:gd name="connsiteX51" fmla="*/ 182880 w 858328"/>
              <a:gd name="connsiteY51" fmla="*/ 703385 h 872197"/>
              <a:gd name="connsiteX52" fmla="*/ 281354 w 858328"/>
              <a:gd name="connsiteY52" fmla="*/ 829994 h 872197"/>
              <a:gd name="connsiteX53" fmla="*/ 309489 w 858328"/>
              <a:gd name="connsiteY53" fmla="*/ 858130 h 872197"/>
              <a:gd name="connsiteX54" fmla="*/ 351692 w 858328"/>
              <a:gd name="connsiteY54" fmla="*/ 872197 h 872197"/>
              <a:gd name="connsiteX55" fmla="*/ 534572 w 858328"/>
              <a:gd name="connsiteY55" fmla="*/ 815927 h 872197"/>
              <a:gd name="connsiteX56" fmla="*/ 590843 w 858328"/>
              <a:gd name="connsiteY56" fmla="*/ 787791 h 872197"/>
              <a:gd name="connsiteX57" fmla="*/ 675249 w 858328"/>
              <a:gd name="connsiteY57" fmla="*/ 703385 h 872197"/>
              <a:gd name="connsiteX58" fmla="*/ 731520 w 858328"/>
              <a:gd name="connsiteY58" fmla="*/ 618979 h 872197"/>
              <a:gd name="connsiteX59" fmla="*/ 731520 w 858328"/>
              <a:gd name="connsiteY59" fmla="*/ 196948 h 872197"/>
              <a:gd name="connsiteX60" fmla="*/ 717452 w 858328"/>
              <a:gd name="connsiteY60" fmla="*/ 98474 h 872197"/>
              <a:gd name="connsiteX61" fmla="*/ 675249 w 858328"/>
              <a:gd name="connsiteY61" fmla="*/ 28136 h 872197"/>
              <a:gd name="connsiteX62" fmla="*/ 647114 w 858328"/>
              <a:gd name="connsiteY62" fmla="*/ 0 h 87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58328" h="872197">
                <a:moveTo>
                  <a:pt x="506437" y="28136"/>
                </a:moveTo>
                <a:cubicBezTo>
                  <a:pt x="491632" y="31097"/>
                  <a:pt x="279711" y="71161"/>
                  <a:pt x="253218" y="84407"/>
                </a:cubicBezTo>
                <a:lnTo>
                  <a:pt x="140677" y="140677"/>
                </a:lnTo>
                <a:cubicBezTo>
                  <a:pt x="131298" y="150056"/>
                  <a:pt x="122898" y="160527"/>
                  <a:pt x="112541" y="168813"/>
                </a:cubicBezTo>
                <a:cubicBezTo>
                  <a:pt x="99339" y="179375"/>
                  <a:pt x="82293" y="184993"/>
                  <a:pt x="70338" y="196948"/>
                </a:cubicBezTo>
                <a:cubicBezTo>
                  <a:pt x="36547" y="230739"/>
                  <a:pt x="45296" y="241310"/>
                  <a:pt x="28135" y="281354"/>
                </a:cubicBezTo>
                <a:cubicBezTo>
                  <a:pt x="19874" y="300629"/>
                  <a:pt x="9378" y="318868"/>
                  <a:pt x="0" y="337625"/>
                </a:cubicBezTo>
                <a:cubicBezTo>
                  <a:pt x="4689" y="407963"/>
                  <a:pt x="-2260" y="480063"/>
                  <a:pt x="14068" y="548640"/>
                </a:cubicBezTo>
                <a:cubicBezTo>
                  <a:pt x="21833" y="581254"/>
                  <a:pt x="81458" y="649348"/>
                  <a:pt x="112541" y="675250"/>
                </a:cubicBezTo>
                <a:cubicBezTo>
                  <a:pt x="125530" y="686074"/>
                  <a:pt x="139205" y="696725"/>
                  <a:pt x="154745" y="703385"/>
                </a:cubicBezTo>
                <a:cubicBezTo>
                  <a:pt x="172516" y="711001"/>
                  <a:pt x="192425" y="712142"/>
                  <a:pt x="211015" y="717453"/>
                </a:cubicBezTo>
                <a:cubicBezTo>
                  <a:pt x="225273" y="721527"/>
                  <a:pt x="239150" y="726831"/>
                  <a:pt x="253218" y="731520"/>
                </a:cubicBezTo>
                <a:cubicBezTo>
                  <a:pt x="347003" y="726831"/>
                  <a:pt x="441289" y="728216"/>
                  <a:pt x="534572" y="717453"/>
                </a:cubicBezTo>
                <a:cubicBezTo>
                  <a:pt x="564034" y="714054"/>
                  <a:pt x="618978" y="689317"/>
                  <a:pt x="618978" y="689317"/>
                </a:cubicBezTo>
                <a:cubicBezTo>
                  <a:pt x="673934" y="634363"/>
                  <a:pt x="616269" y="683638"/>
                  <a:pt x="689317" y="647114"/>
                </a:cubicBezTo>
                <a:cubicBezTo>
                  <a:pt x="724812" y="629367"/>
                  <a:pt x="733485" y="617014"/>
                  <a:pt x="759655" y="590843"/>
                </a:cubicBezTo>
                <a:cubicBezTo>
                  <a:pt x="764344" y="576775"/>
                  <a:pt x="767882" y="562270"/>
                  <a:pt x="773723" y="548640"/>
                </a:cubicBezTo>
                <a:cubicBezTo>
                  <a:pt x="781984" y="529365"/>
                  <a:pt x="800250" y="513279"/>
                  <a:pt x="801858" y="492370"/>
                </a:cubicBezTo>
                <a:cubicBezTo>
                  <a:pt x="805482" y="445260"/>
                  <a:pt x="796901" y="354185"/>
                  <a:pt x="759655" y="309490"/>
                </a:cubicBezTo>
                <a:cubicBezTo>
                  <a:pt x="748831" y="296501"/>
                  <a:pt x="730441" y="292178"/>
                  <a:pt x="717452" y="281354"/>
                </a:cubicBezTo>
                <a:cubicBezTo>
                  <a:pt x="702169" y="268618"/>
                  <a:pt x="692120" y="249695"/>
                  <a:pt x="675249" y="239151"/>
                </a:cubicBezTo>
                <a:cubicBezTo>
                  <a:pt x="653835" y="225767"/>
                  <a:pt x="628643" y="219646"/>
                  <a:pt x="604911" y="211016"/>
                </a:cubicBezTo>
                <a:cubicBezTo>
                  <a:pt x="482311" y="166434"/>
                  <a:pt x="562219" y="196808"/>
                  <a:pt x="464234" y="168813"/>
                </a:cubicBezTo>
                <a:cubicBezTo>
                  <a:pt x="363287" y="139971"/>
                  <a:pt x="494718" y="169283"/>
                  <a:pt x="351692" y="140677"/>
                </a:cubicBezTo>
                <a:cubicBezTo>
                  <a:pt x="300111" y="145366"/>
                  <a:pt x="248288" y="147900"/>
                  <a:pt x="196948" y="154745"/>
                </a:cubicBezTo>
                <a:cubicBezTo>
                  <a:pt x="177783" y="157300"/>
                  <a:pt x="156764" y="158088"/>
                  <a:pt x="140677" y="168813"/>
                </a:cubicBezTo>
                <a:cubicBezTo>
                  <a:pt x="126609" y="178191"/>
                  <a:pt x="120929" y="196336"/>
                  <a:pt x="112541" y="211016"/>
                </a:cubicBezTo>
                <a:cubicBezTo>
                  <a:pt x="84729" y="259686"/>
                  <a:pt x="86120" y="262145"/>
                  <a:pt x="70338" y="309490"/>
                </a:cubicBezTo>
                <a:cubicBezTo>
                  <a:pt x="79717" y="361071"/>
                  <a:pt x="84965" y="413577"/>
                  <a:pt x="98474" y="464234"/>
                </a:cubicBezTo>
                <a:cubicBezTo>
                  <a:pt x="108220" y="500781"/>
                  <a:pt x="127162" y="525654"/>
                  <a:pt x="154745" y="548640"/>
                </a:cubicBezTo>
                <a:cubicBezTo>
                  <a:pt x="172757" y="563650"/>
                  <a:pt x="190044" y="580358"/>
                  <a:pt x="211015" y="590843"/>
                </a:cubicBezTo>
                <a:cubicBezTo>
                  <a:pt x="228308" y="599490"/>
                  <a:pt x="248696" y="599599"/>
                  <a:pt x="267286" y="604911"/>
                </a:cubicBezTo>
                <a:cubicBezTo>
                  <a:pt x="281544" y="608985"/>
                  <a:pt x="295421" y="614290"/>
                  <a:pt x="309489" y="618979"/>
                </a:cubicBezTo>
                <a:cubicBezTo>
                  <a:pt x="379828" y="614290"/>
                  <a:pt x="450398" y="612291"/>
                  <a:pt x="520505" y="604911"/>
                </a:cubicBezTo>
                <a:cubicBezTo>
                  <a:pt x="536271" y="603251"/>
                  <a:pt x="600532" y="584681"/>
                  <a:pt x="618978" y="576776"/>
                </a:cubicBezTo>
                <a:cubicBezTo>
                  <a:pt x="638253" y="568515"/>
                  <a:pt x="655974" y="556901"/>
                  <a:pt x="675249" y="548640"/>
                </a:cubicBezTo>
                <a:cubicBezTo>
                  <a:pt x="688879" y="542799"/>
                  <a:pt x="703384" y="539262"/>
                  <a:pt x="717452" y="534573"/>
                </a:cubicBezTo>
                <a:cubicBezTo>
                  <a:pt x="731520" y="525194"/>
                  <a:pt x="744533" y="513998"/>
                  <a:pt x="759655" y="506437"/>
                </a:cubicBezTo>
                <a:cubicBezTo>
                  <a:pt x="772918" y="499805"/>
                  <a:pt x="790466" y="501863"/>
                  <a:pt x="801858" y="492370"/>
                </a:cubicBezTo>
                <a:cubicBezTo>
                  <a:pt x="819870" y="477360"/>
                  <a:pt x="829993" y="454856"/>
                  <a:pt x="844061" y="436099"/>
                </a:cubicBezTo>
                <a:cubicBezTo>
                  <a:pt x="861023" y="317369"/>
                  <a:pt x="865039" y="350950"/>
                  <a:pt x="844061" y="225083"/>
                </a:cubicBezTo>
                <a:cubicBezTo>
                  <a:pt x="840883" y="206012"/>
                  <a:pt x="838640" y="186106"/>
                  <a:pt x="829994" y="168813"/>
                </a:cubicBezTo>
                <a:cubicBezTo>
                  <a:pt x="824062" y="156950"/>
                  <a:pt x="810349" y="150866"/>
                  <a:pt x="801858" y="140677"/>
                </a:cubicBezTo>
                <a:cubicBezTo>
                  <a:pt x="786848" y="122665"/>
                  <a:pt x="778412" y="98475"/>
                  <a:pt x="759655" y="84407"/>
                </a:cubicBezTo>
                <a:cubicBezTo>
                  <a:pt x="739453" y="69256"/>
                  <a:pt x="712763" y="65650"/>
                  <a:pt x="689317" y="56271"/>
                </a:cubicBezTo>
                <a:cubicBezTo>
                  <a:pt x="567397" y="60960"/>
                  <a:pt x="445278" y="61944"/>
                  <a:pt x="323557" y="70339"/>
                </a:cubicBezTo>
                <a:cubicBezTo>
                  <a:pt x="308763" y="71359"/>
                  <a:pt x="295612" y="80333"/>
                  <a:pt x="281354" y="84407"/>
                </a:cubicBezTo>
                <a:cubicBezTo>
                  <a:pt x="262764" y="89718"/>
                  <a:pt x="243673" y="93163"/>
                  <a:pt x="225083" y="98474"/>
                </a:cubicBezTo>
                <a:cubicBezTo>
                  <a:pt x="175551" y="112626"/>
                  <a:pt x="138778" y="128510"/>
                  <a:pt x="98474" y="168813"/>
                </a:cubicBezTo>
                <a:cubicBezTo>
                  <a:pt x="51003" y="216282"/>
                  <a:pt x="77162" y="185575"/>
                  <a:pt x="28135" y="267287"/>
                </a:cubicBezTo>
                <a:cubicBezTo>
                  <a:pt x="42203" y="356382"/>
                  <a:pt x="40174" y="449567"/>
                  <a:pt x="70338" y="534573"/>
                </a:cubicBezTo>
                <a:cubicBezTo>
                  <a:pt x="92954" y="598308"/>
                  <a:pt x="141360" y="650002"/>
                  <a:pt x="182880" y="703385"/>
                </a:cubicBezTo>
                <a:cubicBezTo>
                  <a:pt x="215705" y="745588"/>
                  <a:pt x="243549" y="792188"/>
                  <a:pt x="281354" y="829994"/>
                </a:cubicBezTo>
                <a:cubicBezTo>
                  <a:pt x="290732" y="839373"/>
                  <a:pt x="298116" y="851306"/>
                  <a:pt x="309489" y="858130"/>
                </a:cubicBezTo>
                <a:cubicBezTo>
                  <a:pt x="322204" y="865759"/>
                  <a:pt x="337624" y="867508"/>
                  <a:pt x="351692" y="872197"/>
                </a:cubicBezTo>
                <a:cubicBezTo>
                  <a:pt x="541355" y="851124"/>
                  <a:pt x="422382" y="886046"/>
                  <a:pt x="534572" y="815927"/>
                </a:cubicBezTo>
                <a:cubicBezTo>
                  <a:pt x="552355" y="804812"/>
                  <a:pt x="574467" y="800892"/>
                  <a:pt x="590843" y="787791"/>
                </a:cubicBezTo>
                <a:cubicBezTo>
                  <a:pt x="621913" y="762935"/>
                  <a:pt x="653178" y="736492"/>
                  <a:pt x="675249" y="703385"/>
                </a:cubicBezTo>
                <a:lnTo>
                  <a:pt x="731520" y="618979"/>
                </a:lnTo>
                <a:cubicBezTo>
                  <a:pt x="767285" y="440155"/>
                  <a:pt x="752982" y="540339"/>
                  <a:pt x="731520" y="196948"/>
                </a:cubicBezTo>
                <a:cubicBezTo>
                  <a:pt x="729452" y="163855"/>
                  <a:pt x="727938" y="129930"/>
                  <a:pt x="717452" y="98474"/>
                </a:cubicBezTo>
                <a:cubicBezTo>
                  <a:pt x="708805" y="72535"/>
                  <a:pt x="691141" y="50386"/>
                  <a:pt x="675249" y="28136"/>
                </a:cubicBezTo>
                <a:cubicBezTo>
                  <a:pt x="667540" y="17343"/>
                  <a:pt x="647114" y="0"/>
                  <a:pt x="647114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5C80332-5B99-5FC2-76B6-2712DC80B55E}"/>
              </a:ext>
            </a:extLst>
          </p:cNvPr>
          <p:cNvSpPr/>
          <p:nvPr/>
        </p:nvSpPr>
        <p:spPr>
          <a:xfrm>
            <a:off x="2107085" y="745588"/>
            <a:ext cx="1550515" cy="216184"/>
          </a:xfrm>
          <a:custGeom>
            <a:avLst/>
            <a:gdLst>
              <a:gd name="connsiteX0" fmla="*/ 1550515 w 1550515"/>
              <a:gd name="connsiteY0" fmla="*/ 0 h 216184"/>
              <a:gd name="connsiteX1" fmla="*/ 1437973 w 1550515"/>
              <a:gd name="connsiteY1" fmla="*/ 70338 h 216184"/>
              <a:gd name="connsiteX2" fmla="*/ 1395770 w 1550515"/>
              <a:gd name="connsiteY2" fmla="*/ 84406 h 216184"/>
              <a:gd name="connsiteX3" fmla="*/ 1353567 w 1550515"/>
              <a:gd name="connsiteY3" fmla="*/ 112541 h 216184"/>
              <a:gd name="connsiteX4" fmla="*/ 1184755 w 1550515"/>
              <a:gd name="connsiteY4" fmla="*/ 140677 h 216184"/>
              <a:gd name="connsiteX5" fmla="*/ 368829 w 1550515"/>
              <a:gd name="connsiteY5" fmla="*/ 182880 h 216184"/>
              <a:gd name="connsiteX6" fmla="*/ 157813 w 1550515"/>
              <a:gd name="connsiteY6" fmla="*/ 168812 h 216184"/>
              <a:gd name="connsiteX7" fmla="*/ 45272 w 1550515"/>
              <a:gd name="connsiteY7" fmla="*/ 140677 h 216184"/>
              <a:gd name="connsiteX8" fmla="*/ 3069 w 1550515"/>
              <a:gd name="connsiteY8" fmla="*/ 126609 h 216184"/>
              <a:gd name="connsiteX9" fmla="*/ 214084 w 1550515"/>
              <a:gd name="connsiteY9" fmla="*/ 140677 h 216184"/>
              <a:gd name="connsiteX10" fmla="*/ 312558 w 1550515"/>
              <a:gd name="connsiteY10" fmla="*/ 168812 h 216184"/>
              <a:gd name="connsiteX11" fmla="*/ 509506 w 1550515"/>
              <a:gd name="connsiteY11" fmla="*/ 196947 h 216184"/>
              <a:gd name="connsiteX12" fmla="*/ 636115 w 1550515"/>
              <a:gd name="connsiteY12" fmla="*/ 182880 h 216184"/>
              <a:gd name="connsiteX13" fmla="*/ 903401 w 1550515"/>
              <a:gd name="connsiteY13" fmla="*/ 168812 h 216184"/>
              <a:gd name="connsiteX14" fmla="*/ 1072213 w 1550515"/>
              <a:gd name="connsiteY14" fmla="*/ 154744 h 216184"/>
              <a:gd name="connsiteX15" fmla="*/ 1212890 w 1550515"/>
              <a:gd name="connsiteY15" fmla="*/ 126609 h 216184"/>
              <a:gd name="connsiteX16" fmla="*/ 1170687 w 1550515"/>
              <a:gd name="connsiteY16" fmla="*/ 140677 h 216184"/>
              <a:gd name="connsiteX17" fmla="*/ 1044078 w 1550515"/>
              <a:gd name="connsiteY17" fmla="*/ 154744 h 216184"/>
              <a:gd name="connsiteX18" fmla="*/ 875266 w 1550515"/>
              <a:gd name="connsiteY18" fmla="*/ 168812 h 216184"/>
              <a:gd name="connsiteX19" fmla="*/ 607980 w 1550515"/>
              <a:gd name="connsiteY19" fmla="*/ 154744 h 216184"/>
              <a:gd name="connsiteX20" fmla="*/ 495438 w 1550515"/>
              <a:gd name="connsiteY20" fmla="*/ 140677 h 216184"/>
              <a:gd name="connsiteX21" fmla="*/ 368829 w 1550515"/>
              <a:gd name="connsiteY21" fmla="*/ 126609 h 216184"/>
              <a:gd name="connsiteX22" fmla="*/ 340693 w 1550515"/>
              <a:gd name="connsiteY22" fmla="*/ 126609 h 2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0515" h="216184">
                <a:moveTo>
                  <a:pt x="1550515" y="0"/>
                </a:moveTo>
                <a:cubicBezTo>
                  <a:pt x="1513001" y="23446"/>
                  <a:pt x="1476810" y="49155"/>
                  <a:pt x="1437973" y="70338"/>
                </a:cubicBezTo>
                <a:cubicBezTo>
                  <a:pt x="1424955" y="77439"/>
                  <a:pt x="1409033" y="77774"/>
                  <a:pt x="1395770" y="84406"/>
                </a:cubicBezTo>
                <a:cubicBezTo>
                  <a:pt x="1380648" y="91967"/>
                  <a:pt x="1369107" y="105881"/>
                  <a:pt x="1353567" y="112541"/>
                </a:cubicBezTo>
                <a:cubicBezTo>
                  <a:pt x="1315293" y="128944"/>
                  <a:pt x="1209574" y="137575"/>
                  <a:pt x="1184755" y="140677"/>
                </a:cubicBezTo>
                <a:cubicBezTo>
                  <a:pt x="904353" y="280875"/>
                  <a:pt x="1120538" y="182880"/>
                  <a:pt x="368829" y="182880"/>
                </a:cubicBezTo>
                <a:cubicBezTo>
                  <a:pt x="298334" y="182880"/>
                  <a:pt x="228152" y="173501"/>
                  <a:pt x="157813" y="168812"/>
                </a:cubicBezTo>
                <a:cubicBezTo>
                  <a:pt x="120299" y="159434"/>
                  <a:pt x="81956" y="152905"/>
                  <a:pt x="45272" y="140677"/>
                </a:cubicBezTo>
                <a:cubicBezTo>
                  <a:pt x="31204" y="135988"/>
                  <a:pt x="-11760" y="126609"/>
                  <a:pt x="3069" y="126609"/>
                </a:cubicBezTo>
                <a:cubicBezTo>
                  <a:pt x="73563" y="126609"/>
                  <a:pt x="143746" y="135988"/>
                  <a:pt x="214084" y="140677"/>
                </a:cubicBezTo>
                <a:cubicBezTo>
                  <a:pt x="254305" y="154083"/>
                  <a:pt x="268402" y="159981"/>
                  <a:pt x="312558" y="168812"/>
                </a:cubicBezTo>
                <a:cubicBezTo>
                  <a:pt x="380175" y="182336"/>
                  <a:pt x="440341" y="188302"/>
                  <a:pt x="509506" y="196947"/>
                </a:cubicBezTo>
                <a:cubicBezTo>
                  <a:pt x="551709" y="192258"/>
                  <a:pt x="593760" y="185905"/>
                  <a:pt x="636115" y="182880"/>
                </a:cubicBezTo>
                <a:cubicBezTo>
                  <a:pt x="725107" y="176524"/>
                  <a:pt x="814367" y="174556"/>
                  <a:pt x="903401" y="168812"/>
                </a:cubicBezTo>
                <a:cubicBezTo>
                  <a:pt x="959750" y="165177"/>
                  <a:pt x="1015942" y="159433"/>
                  <a:pt x="1072213" y="154744"/>
                </a:cubicBezTo>
                <a:cubicBezTo>
                  <a:pt x="1124183" y="137422"/>
                  <a:pt x="1148236" y="126609"/>
                  <a:pt x="1212890" y="126609"/>
                </a:cubicBezTo>
                <a:cubicBezTo>
                  <a:pt x="1227719" y="126609"/>
                  <a:pt x="1185314" y="138239"/>
                  <a:pt x="1170687" y="140677"/>
                </a:cubicBezTo>
                <a:cubicBezTo>
                  <a:pt x="1128802" y="147658"/>
                  <a:pt x="1086349" y="150718"/>
                  <a:pt x="1044078" y="154744"/>
                </a:cubicBezTo>
                <a:cubicBezTo>
                  <a:pt x="987867" y="160097"/>
                  <a:pt x="931537" y="164123"/>
                  <a:pt x="875266" y="168812"/>
                </a:cubicBezTo>
                <a:cubicBezTo>
                  <a:pt x="786171" y="164123"/>
                  <a:pt x="696955" y="161335"/>
                  <a:pt x="607980" y="154744"/>
                </a:cubicBezTo>
                <a:cubicBezTo>
                  <a:pt x="570277" y="151951"/>
                  <a:pt x="532985" y="145094"/>
                  <a:pt x="495438" y="140677"/>
                </a:cubicBezTo>
                <a:cubicBezTo>
                  <a:pt x="453266" y="135716"/>
                  <a:pt x="411117" y="130453"/>
                  <a:pt x="368829" y="126609"/>
                </a:cubicBezTo>
                <a:cubicBezTo>
                  <a:pt x="359489" y="125760"/>
                  <a:pt x="350072" y="126609"/>
                  <a:pt x="340693" y="12660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472B8-B985-9CA3-E2ED-BE5D44FFBB29}"/>
              </a:ext>
            </a:extLst>
          </p:cNvPr>
          <p:cNvSpPr txBox="1"/>
          <p:nvPr/>
        </p:nvSpPr>
        <p:spPr>
          <a:xfrm>
            <a:off x="1041009" y="3339212"/>
            <a:ext cx="3741152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1.Logo Size </a:t>
            </a:r>
          </a:p>
          <a:p>
            <a:r>
              <a:rPr lang="en-US" dirty="0"/>
              <a:t>2.Align plus – Position </a:t>
            </a:r>
          </a:p>
          <a:p>
            <a:r>
              <a:rPr lang="en-US" dirty="0"/>
              <a:t>3.Background logo</a:t>
            </a:r>
          </a:p>
          <a:p>
            <a:r>
              <a:rPr lang="en-US" dirty="0"/>
              <a:t>4.Colour </a:t>
            </a:r>
          </a:p>
          <a:p>
            <a:r>
              <a:rPr lang="en-US" dirty="0"/>
              <a:t>5.Font – Heading &amp; Body</a:t>
            </a:r>
          </a:p>
          <a:p>
            <a:r>
              <a:rPr lang="en-US" dirty="0"/>
              <a:t>6.Social media link – Ref CURI website</a:t>
            </a:r>
          </a:p>
          <a:p>
            <a:r>
              <a:rPr lang="en-US" dirty="0"/>
              <a:t>7.Any language – Ref CURI website</a:t>
            </a:r>
          </a:p>
          <a:p>
            <a:r>
              <a:rPr lang="en-US" dirty="0"/>
              <a:t>8.Slide show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31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Senior Health: 14 Lifestyle Changes, 9 Exercise &amp; Diet Benefits &amp; 16  Diseases">
            <a:extLst>
              <a:ext uri="{FF2B5EF4-FFF2-40B4-BE49-F238E27FC236}">
                <a16:creationId xmlns:a16="http://schemas.microsoft.com/office/drawing/2014/main" id="{DBDC5CD5-1329-38CB-EAEF-3F0059D78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72" y="1385522"/>
            <a:ext cx="7875215" cy="535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18224-2143-C398-94D7-8B5CC79CF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7" t="12311" r="14017" b="9819"/>
          <a:stretch/>
        </p:blipFill>
        <p:spPr>
          <a:xfrm>
            <a:off x="218365" y="117333"/>
            <a:ext cx="5431809" cy="39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19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55A9F-335B-1314-7EA5-8A478671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49" r="6932" b="3532"/>
          <a:stretch/>
        </p:blipFill>
        <p:spPr>
          <a:xfrm>
            <a:off x="332055" y="136478"/>
            <a:ext cx="7146918" cy="382137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23F8371-2DFD-776E-84EA-2F5444E00878}"/>
              </a:ext>
            </a:extLst>
          </p:cNvPr>
          <p:cNvSpPr/>
          <p:nvPr/>
        </p:nvSpPr>
        <p:spPr>
          <a:xfrm>
            <a:off x="1897039" y="3521122"/>
            <a:ext cx="777922" cy="259308"/>
          </a:xfrm>
          <a:custGeom>
            <a:avLst/>
            <a:gdLst>
              <a:gd name="connsiteX0" fmla="*/ 777922 w 777922"/>
              <a:gd name="connsiteY0" fmla="*/ 95535 h 259308"/>
              <a:gd name="connsiteX1" fmla="*/ 600501 w 777922"/>
              <a:gd name="connsiteY1" fmla="*/ 27296 h 259308"/>
              <a:gd name="connsiteX2" fmla="*/ 559558 w 777922"/>
              <a:gd name="connsiteY2" fmla="*/ 13648 h 259308"/>
              <a:gd name="connsiteX3" fmla="*/ 491319 w 777922"/>
              <a:gd name="connsiteY3" fmla="*/ 0 h 259308"/>
              <a:gd name="connsiteX4" fmla="*/ 177421 w 777922"/>
              <a:gd name="connsiteY4" fmla="*/ 13648 h 259308"/>
              <a:gd name="connsiteX5" fmla="*/ 54591 w 777922"/>
              <a:gd name="connsiteY5" fmla="*/ 40944 h 259308"/>
              <a:gd name="connsiteX6" fmla="*/ 13648 w 777922"/>
              <a:gd name="connsiteY6" fmla="*/ 68239 h 259308"/>
              <a:gd name="connsiteX7" fmla="*/ 0 w 777922"/>
              <a:gd name="connsiteY7" fmla="*/ 109182 h 259308"/>
              <a:gd name="connsiteX8" fmla="*/ 54591 w 777922"/>
              <a:gd name="connsiteY8" fmla="*/ 218365 h 259308"/>
              <a:gd name="connsiteX9" fmla="*/ 95534 w 777922"/>
              <a:gd name="connsiteY9" fmla="*/ 232012 h 259308"/>
              <a:gd name="connsiteX10" fmla="*/ 232012 w 777922"/>
              <a:gd name="connsiteY10" fmla="*/ 259308 h 259308"/>
              <a:gd name="connsiteX11" fmla="*/ 518615 w 777922"/>
              <a:gd name="connsiteY11" fmla="*/ 232012 h 259308"/>
              <a:gd name="connsiteX12" fmla="*/ 600501 w 777922"/>
              <a:gd name="connsiteY12" fmla="*/ 204717 h 259308"/>
              <a:gd name="connsiteX13" fmla="*/ 682388 w 777922"/>
              <a:gd name="connsiteY13" fmla="*/ 150126 h 259308"/>
              <a:gd name="connsiteX14" fmla="*/ 736979 w 777922"/>
              <a:gd name="connsiteY14" fmla="*/ 54591 h 259308"/>
              <a:gd name="connsiteX15" fmla="*/ 696036 w 777922"/>
              <a:gd name="connsiteY15" fmla="*/ 27296 h 259308"/>
              <a:gd name="connsiteX16" fmla="*/ 696036 w 777922"/>
              <a:gd name="connsiteY16" fmla="*/ 13648 h 25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7922" h="259308">
                <a:moveTo>
                  <a:pt x="777922" y="95535"/>
                </a:moveTo>
                <a:cubicBezTo>
                  <a:pt x="655934" y="43254"/>
                  <a:pt x="715263" y="65550"/>
                  <a:pt x="600501" y="27296"/>
                </a:cubicBezTo>
                <a:cubicBezTo>
                  <a:pt x="586853" y="22747"/>
                  <a:pt x="573665" y="16469"/>
                  <a:pt x="559558" y="13648"/>
                </a:cubicBezTo>
                <a:lnTo>
                  <a:pt x="491319" y="0"/>
                </a:lnTo>
                <a:cubicBezTo>
                  <a:pt x="386686" y="4549"/>
                  <a:pt x="281886" y="6186"/>
                  <a:pt x="177421" y="13648"/>
                </a:cubicBezTo>
                <a:cubicBezTo>
                  <a:pt x="153164" y="15381"/>
                  <a:pt x="81250" y="34279"/>
                  <a:pt x="54591" y="40944"/>
                </a:cubicBezTo>
                <a:cubicBezTo>
                  <a:pt x="40943" y="50042"/>
                  <a:pt x="23895" y="55431"/>
                  <a:pt x="13648" y="68239"/>
                </a:cubicBezTo>
                <a:cubicBezTo>
                  <a:pt x="4661" y="79472"/>
                  <a:pt x="0" y="94796"/>
                  <a:pt x="0" y="109182"/>
                </a:cubicBezTo>
                <a:cubicBezTo>
                  <a:pt x="0" y="161750"/>
                  <a:pt x="11751" y="189805"/>
                  <a:pt x="54591" y="218365"/>
                </a:cubicBezTo>
                <a:cubicBezTo>
                  <a:pt x="66561" y="226345"/>
                  <a:pt x="81702" y="228060"/>
                  <a:pt x="95534" y="232012"/>
                </a:cubicBezTo>
                <a:cubicBezTo>
                  <a:pt x="152545" y="248301"/>
                  <a:pt x="167659" y="248582"/>
                  <a:pt x="232012" y="259308"/>
                </a:cubicBezTo>
                <a:cubicBezTo>
                  <a:pt x="321534" y="253713"/>
                  <a:pt x="427207" y="256941"/>
                  <a:pt x="518615" y="232012"/>
                </a:cubicBezTo>
                <a:cubicBezTo>
                  <a:pt x="546373" y="224442"/>
                  <a:pt x="576561" y="220677"/>
                  <a:pt x="600501" y="204717"/>
                </a:cubicBezTo>
                <a:lnTo>
                  <a:pt x="682388" y="150126"/>
                </a:lnTo>
                <a:cubicBezTo>
                  <a:pt x="684684" y="147064"/>
                  <a:pt x="746040" y="77244"/>
                  <a:pt x="736979" y="54591"/>
                </a:cubicBezTo>
                <a:cubicBezTo>
                  <a:pt x="730887" y="39362"/>
                  <a:pt x="707634" y="38894"/>
                  <a:pt x="696036" y="27296"/>
                </a:cubicBezTo>
                <a:lnTo>
                  <a:pt x="696036" y="1364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53E46-8A33-56B3-624F-B727B180858C}"/>
              </a:ext>
            </a:extLst>
          </p:cNvPr>
          <p:cNvSpPr txBox="1"/>
          <p:nvPr/>
        </p:nvSpPr>
        <p:spPr>
          <a:xfrm>
            <a:off x="2238233" y="4544704"/>
            <a:ext cx="169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full article </a:t>
            </a:r>
          </a:p>
        </p:txBody>
      </p:sp>
    </p:spTree>
    <p:extLst>
      <p:ext uri="{BB962C8B-B14F-4D97-AF65-F5344CB8AC3E}">
        <p14:creationId xmlns:p14="http://schemas.microsoft.com/office/powerpoint/2010/main" val="1802756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35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680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477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985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996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766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59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EEF3-60F0-2F29-E69C-44ACA7808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1" y="138896"/>
            <a:ext cx="11945073" cy="660914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C0632-7879-6C99-D1D1-8627D012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56" y="238941"/>
            <a:ext cx="10008750" cy="650909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654662A9-BD75-AD67-F819-E5313D331356}"/>
              </a:ext>
            </a:extLst>
          </p:cNvPr>
          <p:cNvSpPr/>
          <p:nvPr/>
        </p:nvSpPr>
        <p:spPr>
          <a:xfrm>
            <a:off x="10170942" y="2489982"/>
            <a:ext cx="815926" cy="2715064"/>
          </a:xfrm>
          <a:custGeom>
            <a:avLst/>
            <a:gdLst>
              <a:gd name="connsiteX0" fmla="*/ 604910 w 815926"/>
              <a:gd name="connsiteY0" fmla="*/ 0 h 2715064"/>
              <a:gd name="connsiteX1" fmla="*/ 506436 w 815926"/>
              <a:gd name="connsiteY1" fmla="*/ 56270 h 2715064"/>
              <a:gd name="connsiteX2" fmla="*/ 407963 w 815926"/>
              <a:gd name="connsiteY2" fmla="*/ 126609 h 2715064"/>
              <a:gd name="connsiteX3" fmla="*/ 323556 w 815926"/>
              <a:gd name="connsiteY3" fmla="*/ 182880 h 2715064"/>
              <a:gd name="connsiteX4" fmla="*/ 239150 w 815926"/>
              <a:gd name="connsiteY4" fmla="*/ 267286 h 2715064"/>
              <a:gd name="connsiteX5" fmla="*/ 196947 w 815926"/>
              <a:gd name="connsiteY5" fmla="*/ 309489 h 2715064"/>
              <a:gd name="connsiteX6" fmla="*/ 140676 w 815926"/>
              <a:gd name="connsiteY6" fmla="*/ 393895 h 2715064"/>
              <a:gd name="connsiteX7" fmla="*/ 126609 w 815926"/>
              <a:gd name="connsiteY7" fmla="*/ 436098 h 2715064"/>
              <a:gd name="connsiteX8" fmla="*/ 98473 w 815926"/>
              <a:gd name="connsiteY8" fmla="*/ 548640 h 2715064"/>
              <a:gd name="connsiteX9" fmla="*/ 70338 w 815926"/>
              <a:gd name="connsiteY9" fmla="*/ 984738 h 2715064"/>
              <a:gd name="connsiteX10" fmla="*/ 56270 w 815926"/>
              <a:gd name="connsiteY10" fmla="*/ 1097280 h 2715064"/>
              <a:gd name="connsiteX11" fmla="*/ 28135 w 815926"/>
              <a:gd name="connsiteY11" fmla="*/ 1209821 h 2715064"/>
              <a:gd name="connsiteX12" fmla="*/ 14067 w 815926"/>
              <a:gd name="connsiteY12" fmla="*/ 1294227 h 2715064"/>
              <a:gd name="connsiteX13" fmla="*/ 0 w 815926"/>
              <a:gd name="connsiteY13" fmla="*/ 1364566 h 2715064"/>
              <a:gd name="connsiteX14" fmla="*/ 14067 w 815926"/>
              <a:gd name="connsiteY14" fmla="*/ 2222695 h 2715064"/>
              <a:gd name="connsiteX15" fmla="*/ 56270 w 815926"/>
              <a:gd name="connsiteY15" fmla="*/ 2377440 h 2715064"/>
              <a:gd name="connsiteX16" fmla="*/ 84406 w 815926"/>
              <a:gd name="connsiteY16" fmla="*/ 2405575 h 2715064"/>
              <a:gd name="connsiteX17" fmla="*/ 112541 w 815926"/>
              <a:gd name="connsiteY17" fmla="*/ 2447778 h 2715064"/>
              <a:gd name="connsiteX18" fmla="*/ 211015 w 815926"/>
              <a:gd name="connsiteY18" fmla="*/ 2518116 h 2715064"/>
              <a:gd name="connsiteX19" fmla="*/ 253218 w 815926"/>
              <a:gd name="connsiteY19" fmla="*/ 2532184 h 2715064"/>
              <a:gd name="connsiteX20" fmla="*/ 590843 w 815926"/>
              <a:gd name="connsiteY20" fmla="*/ 2518116 h 2715064"/>
              <a:gd name="connsiteX21" fmla="*/ 661181 w 815926"/>
              <a:gd name="connsiteY21" fmla="*/ 2475913 h 2715064"/>
              <a:gd name="connsiteX22" fmla="*/ 703384 w 815926"/>
              <a:gd name="connsiteY22" fmla="*/ 2461846 h 2715064"/>
              <a:gd name="connsiteX23" fmla="*/ 773723 w 815926"/>
              <a:gd name="connsiteY23" fmla="*/ 2391507 h 2715064"/>
              <a:gd name="connsiteX24" fmla="*/ 815926 w 815926"/>
              <a:gd name="connsiteY24" fmla="*/ 2307101 h 2715064"/>
              <a:gd name="connsiteX25" fmla="*/ 801858 w 815926"/>
              <a:gd name="connsiteY25" fmla="*/ 2082018 h 2715064"/>
              <a:gd name="connsiteX26" fmla="*/ 759655 w 815926"/>
              <a:gd name="connsiteY26" fmla="*/ 1772529 h 2715064"/>
              <a:gd name="connsiteX27" fmla="*/ 773723 w 815926"/>
              <a:gd name="connsiteY27" fmla="*/ 1055076 h 2715064"/>
              <a:gd name="connsiteX28" fmla="*/ 787790 w 815926"/>
              <a:gd name="connsiteY28" fmla="*/ 928467 h 2715064"/>
              <a:gd name="connsiteX29" fmla="*/ 773723 w 815926"/>
              <a:gd name="connsiteY29" fmla="*/ 407963 h 2715064"/>
              <a:gd name="connsiteX30" fmla="*/ 759655 w 815926"/>
              <a:gd name="connsiteY30" fmla="*/ 351692 h 2715064"/>
              <a:gd name="connsiteX31" fmla="*/ 731520 w 815926"/>
              <a:gd name="connsiteY31" fmla="*/ 211015 h 2715064"/>
              <a:gd name="connsiteX32" fmla="*/ 703384 w 815926"/>
              <a:gd name="connsiteY32" fmla="*/ 126609 h 2715064"/>
              <a:gd name="connsiteX33" fmla="*/ 647113 w 815926"/>
              <a:gd name="connsiteY33" fmla="*/ 70338 h 2715064"/>
              <a:gd name="connsiteX34" fmla="*/ 604910 w 815926"/>
              <a:gd name="connsiteY34" fmla="*/ 56270 h 2715064"/>
              <a:gd name="connsiteX35" fmla="*/ 478301 w 815926"/>
              <a:gd name="connsiteY35" fmla="*/ 84406 h 2715064"/>
              <a:gd name="connsiteX36" fmla="*/ 436098 w 815926"/>
              <a:gd name="connsiteY36" fmla="*/ 112541 h 2715064"/>
              <a:gd name="connsiteX37" fmla="*/ 379827 w 815926"/>
              <a:gd name="connsiteY37" fmla="*/ 196947 h 2715064"/>
              <a:gd name="connsiteX38" fmla="*/ 351692 w 815926"/>
              <a:gd name="connsiteY38" fmla="*/ 323556 h 2715064"/>
              <a:gd name="connsiteX39" fmla="*/ 323556 w 815926"/>
              <a:gd name="connsiteY39" fmla="*/ 759655 h 2715064"/>
              <a:gd name="connsiteX40" fmla="*/ 295421 w 815926"/>
              <a:gd name="connsiteY40" fmla="*/ 872196 h 2715064"/>
              <a:gd name="connsiteX41" fmla="*/ 281353 w 815926"/>
              <a:gd name="connsiteY41" fmla="*/ 928467 h 2715064"/>
              <a:gd name="connsiteX42" fmla="*/ 253218 w 815926"/>
              <a:gd name="connsiteY42" fmla="*/ 1012873 h 2715064"/>
              <a:gd name="connsiteX43" fmla="*/ 239150 w 815926"/>
              <a:gd name="connsiteY43" fmla="*/ 1055076 h 2715064"/>
              <a:gd name="connsiteX44" fmla="*/ 225083 w 815926"/>
              <a:gd name="connsiteY44" fmla="*/ 1125415 h 2715064"/>
              <a:gd name="connsiteX45" fmla="*/ 211015 w 815926"/>
              <a:gd name="connsiteY45" fmla="*/ 1505243 h 2715064"/>
              <a:gd name="connsiteX46" fmla="*/ 182880 w 815926"/>
              <a:gd name="connsiteY46" fmla="*/ 1758461 h 2715064"/>
              <a:gd name="connsiteX47" fmla="*/ 168812 w 815926"/>
              <a:gd name="connsiteY47" fmla="*/ 1885070 h 2715064"/>
              <a:gd name="connsiteX48" fmla="*/ 154744 w 815926"/>
              <a:gd name="connsiteY48" fmla="*/ 1955409 h 2715064"/>
              <a:gd name="connsiteX49" fmla="*/ 140676 w 815926"/>
              <a:gd name="connsiteY49" fmla="*/ 2082018 h 2715064"/>
              <a:gd name="connsiteX50" fmla="*/ 112541 w 815926"/>
              <a:gd name="connsiteY50" fmla="*/ 2194560 h 2715064"/>
              <a:gd name="connsiteX51" fmla="*/ 84406 w 815926"/>
              <a:gd name="connsiteY51" fmla="*/ 2391507 h 2715064"/>
              <a:gd name="connsiteX52" fmla="*/ 126609 w 815926"/>
              <a:gd name="connsiteY52" fmla="*/ 2672861 h 2715064"/>
              <a:gd name="connsiteX53" fmla="*/ 168812 w 815926"/>
              <a:gd name="connsiteY53" fmla="*/ 2686929 h 2715064"/>
              <a:gd name="connsiteX54" fmla="*/ 211015 w 815926"/>
              <a:gd name="connsiteY54" fmla="*/ 2715064 h 2715064"/>
              <a:gd name="connsiteX55" fmla="*/ 422030 w 815926"/>
              <a:gd name="connsiteY55" fmla="*/ 2700996 h 2715064"/>
              <a:gd name="connsiteX56" fmla="*/ 464233 w 815926"/>
              <a:gd name="connsiteY56" fmla="*/ 2686929 h 271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15926" h="2715064">
                <a:moveTo>
                  <a:pt x="604910" y="0"/>
                </a:moveTo>
                <a:cubicBezTo>
                  <a:pt x="572085" y="18757"/>
                  <a:pt x="538854" y="36819"/>
                  <a:pt x="506436" y="56270"/>
                </a:cubicBezTo>
                <a:cubicBezTo>
                  <a:pt x="460706" y="83708"/>
                  <a:pt x="455597" y="93265"/>
                  <a:pt x="407963" y="126609"/>
                </a:cubicBezTo>
                <a:cubicBezTo>
                  <a:pt x="380261" y="146001"/>
                  <a:pt x="347467" y="158969"/>
                  <a:pt x="323556" y="182880"/>
                </a:cubicBezTo>
                <a:lnTo>
                  <a:pt x="239150" y="267286"/>
                </a:lnTo>
                <a:cubicBezTo>
                  <a:pt x="225082" y="281354"/>
                  <a:pt x="207983" y="292936"/>
                  <a:pt x="196947" y="309489"/>
                </a:cubicBezTo>
                <a:lnTo>
                  <a:pt x="140676" y="393895"/>
                </a:lnTo>
                <a:cubicBezTo>
                  <a:pt x="135987" y="407963"/>
                  <a:pt x="130511" y="421792"/>
                  <a:pt x="126609" y="436098"/>
                </a:cubicBezTo>
                <a:cubicBezTo>
                  <a:pt x="116435" y="473404"/>
                  <a:pt x="98473" y="548640"/>
                  <a:pt x="98473" y="548640"/>
                </a:cubicBezTo>
                <a:cubicBezTo>
                  <a:pt x="84772" y="850077"/>
                  <a:pt x="94867" y="776244"/>
                  <a:pt x="70338" y="984738"/>
                </a:cubicBezTo>
                <a:cubicBezTo>
                  <a:pt x="65921" y="1022285"/>
                  <a:pt x="63237" y="1060122"/>
                  <a:pt x="56270" y="1097280"/>
                </a:cubicBezTo>
                <a:cubicBezTo>
                  <a:pt x="49144" y="1135286"/>
                  <a:pt x="36237" y="1172011"/>
                  <a:pt x="28135" y="1209821"/>
                </a:cubicBezTo>
                <a:cubicBezTo>
                  <a:pt x="22158" y="1237711"/>
                  <a:pt x="19169" y="1266164"/>
                  <a:pt x="14067" y="1294227"/>
                </a:cubicBezTo>
                <a:cubicBezTo>
                  <a:pt x="9790" y="1317752"/>
                  <a:pt x="4689" y="1341120"/>
                  <a:pt x="0" y="1364566"/>
                </a:cubicBezTo>
                <a:cubicBezTo>
                  <a:pt x="4689" y="1650609"/>
                  <a:pt x="5402" y="1936745"/>
                  <a:pt x="14067" y="2222695"/>
                </a:cubicBezTo>
                <a:cubicBezTo>
                  <a:pt x="14754" y="2245357"/>
                  <a:pt x="44386" y="2365557"/>
                  <a:pt x="56270" y="2377440"/>
                </a:cubicBezTo>
                <a:cubicBezTo>
                  <a:pt x="65649" y="2386818"/>
                  <a:pt x="76120" y="2395218"/>
                  <a:pt x="84406" y="2405575"/>
                </a:cubicBezTo>
                <a:cubicBezTo>
                  <a:pt x="94968" y="2418777"/>
                  <a:pt x="100586" y="2435823"/>
                  <a:pt x="112541" y="2447778"/>
                </a:cubicBezTo>
                <a:cubicBezTo>
                  <a:pt x="118914" y="2454151"/>
                  <a:pt x="195039" y="2510128"/>
                  <a:pt x="211015" y="2518116"/>
                </a:cubicBezTo>
                <a:cubicBezTo>
                  <a:pt x="224278" y="2524748"/>
                  <a:pt x="239150" y="2527495"/>
                  <a:pt x="253218" y="2532184"/>
                </a:cubicBezTo>
                <a:cubicBezTo>
                  <a:pt x="365760" y="2527495"/>
                  <a:pt x="478511" y="2526437"/>
                  <a:pt x="590843" y="2518116"/>
                </a:cubicBezTo>
                <a:cubicBezTo>
                  <a:pt x="651466" y="2513626"/>
                  <a:pt x="617340" y="2502218"/>
                  <a:pt x="661181" y="2475913"/>
                </a:cubicBezTo>
                <a:cubicBezTo>
                  <a:pt x="673896" y="2468284"/>
                  <a:pt x="689316" y="2466535"/>
                  <a:pt x="703384" y="2461846"/>
                </a:cubicBezTo>
                <a:cubicBezTo>
                  <a:pt x="778416" y="2349301"/>
                  <a:pt x="679935" y="2485296"/>
                  <a:pt x="773723" y="2391507"/>
                </a:cubicBezTo>
                <a:cubicBezTo>
                  <a:pt x="800993" y="2364237"/>
                  <a:pt x="804484" y="2341425"/>
                  <a:pt x="815926" y="2307101"/>
                </a:cubicBezTo>
                <a:cubicBezTo>
                  <a:pt x="811237" y="2232073"/>
                  <a:pt x="808875" y="2156864"/>
                  <a:pt x="801858" y="2082018"/>
                </a:cubicBezTo>
                <a:cubicBezTo>
                  <a:pt x="788283" y="1937214"/>
                  <a:pt x="779327" y="1890556"/>
                  <a:pt x="759655" y="1772529"/>
                </a:cubicBezTo>
                <a:cubicBezTo>
                  <a:pt x="764344" y="1533378"/>
                  <a:pt x="765754" y="1294140"/>
                  <a:pt x="773723" y="1055076"/>
                </a:cubicBezTo>
                <a:cubicBezTo>
                  <a:pt x="775138" y="1012637"/>
                  <a:pt x="787790" y="970930"/>
                  <a:pt x="787790" y="928467"/>
                </a:cubicBezTo>
                <a:cubicBezTo>
                  <a:pt x="787790" y="754902"/>
                  <a:pt x="782179" y="581322"/>
                  <a:pt x="773723" y="407963"/>
                </a:cubicBezTo>
                <a:cubicBezTo>
                  <a:pt x="772781" y="388652"/>
                  <a:pt x="763706" y="370597"/>
                  <a:pt x="759655" y="351692"/>
                </a:cubicBezTo>
                <a:cubicBezTo>
                  <a:pt x="749635" y="304933"/>
                  <a:pt x="746643" y="256382"/>
                  <a:pt x="731520" y="211015"/>
                </a:cubicBezTo>
                <a:cubicBezTo>
                  <a:pt x="722141" y="182880"/>
                  <a:pt x="724355" y="147580"/>
                  <a:pt x="703384" y="126609"/>
                </a:cubicBezTo>
                <a:cubicBezTo>
                  <a:pt x="684627" y="107852"/>
                  <a:pt x="672278" y="78727"/>
                  <a:pt x="647113" y="70338"/>
                </a:cubicBezTo>
                <a:lnTo>
                  <a:pt x="604910" y="56270"/>
                </a:lnTo>
                <a:cubicBezTo>
                  <a:pt x="572489" y="61674"/>
                  <a:pt x="512934" y="67090"/>
                  <a:pt x="478301" y="84406"/>
                </a:cubicBezTo>
                <a:cubicBezTo>
                  <a:pt x="463179" y="91967"/>
                  <a:pt x="450166" y="103163"/>
                  <a:pt x="436098" y="112541"/>
                </a:cubicBezTo>
                <a:cubicBezTo>
                  <a:pt x="417341" y="140676"/>
                  <a:pt x="388028" y="164142"/>
                  <a:pt x="379827" y="196947"/>
                </a:cubicBezTo>
                <a:cubicBezTo>
                  <a:pt x="359961" y="276415"/>
                  <a:pt x="369552" y="234259"/>
                  <a:pt x="351692" y="323556"/>
                </a:cubicBezTo>
                <a:cubicBezTo>
                  <a:pt x="345967" y="432324"/>
                  <a:pt x="337875" y="637945"/>
                  <a:pt x="323556" y="759655"/>
                </a:cubicBezTo>
                <a:cubicBezTo>
                  <a:pt x="314975" y="832592"/>
                  <a:pt x="311844" y="814716"/>
                  <a:pt x="295421" y="872196"/>
                </a:cubicBezTo>
                <a:cubicBezTo>
                  <a:pt x="290109" y="890786"/>
                  <a:pt x="286909" y="909948"/>
                  <a:pt x="281353" y="928467"/>
                </a:cubicBezTo>
                <a:cubicBezTo>
                  <a:pt x="272831" y="956873"/>
                  <a:pt x="262596" y="984738"/>
                  <a:pt x="253218" y="1012873"/>
                </a:cubicBezTo>
                <a:cubicBezTo>
                  <a:pt x="248529" y="1026941"/>
                  <a:pt x="242058" y="1040535"/>
                  <a:pt x="239150" y="1055076"/>
                </a:cubicBezTo>
                <a:lnTo>
                  <a:pt x="225083" y="1125415"/>
                </a:lnTo>
                <a:cubicBezTo>
                  <a:pt x="220394" y="1252024"/>
                  <a:pt x="217188" y="1378697"/>
                  <a:pt x="211015" y="1505243"/>
                </a:cubicBezTo>
                <a:cubicBezTo>
                  <a:pt x="201654" y="1697135"/>
                  <a:pt x="211122" y="1645489"/>
                  <a:pt x="182880" y="1758461"/>
                </a:cubicBezTo>
                <a:cubicBezTo>
                  <a:pt x="178191" y="1800664"/>
                  <a:pt x="174817" y="1843034"/>
                  <a:pt x="168812" y="1885070"/>
                </a:cubicBezTo>
                <a:cubicBezTo>
                  <a:pt x="165430" y="1908740"/>
                  <a:pt x="158126" y="1931739"/>
                  <a:pt x="154744" y="1955409"/>
                </a:cubicBezTo>
                <a:cubicBezTo>
                  <a:pt x="148739" y="1997445"/>
                  <a:pt x="148055" y="2040201"/>
                  <a:pt x="140676" y="2082018"/>
                </a:cubicBezTo>
                <a:cubicBezTo>
                  <a:pt x="133956" y="2120098"/>
                  <a:pt x="118898" y="2156418"/>
                  <a:pt x="112541" y="2194560"/>
                </a:cubicBezTo>
                <a:cubicBezTo>
                  <a:pt x="92258" y="2316257"/>
                  <a:pt x="102011" y="2250663"/>
                  <a:pt x="84406" y="2391507"/>
                </a:cubicBezTo>
                <a:cubicBezTo>
                  <a:pt x="84685" y="2396251"/>
                  <a:pt x="57306" y="2617419"/>
                  <a:pt x="126609" y="2672861"/>
                </a:cubicBezTo>
                <a:cubicBezTo>
                  <a:pt x="138188" y="2682124"/>
                  <a:pt x="155549" y="2680297"/>
                  <a:pt x="168812" y="2686929"/>
                </a:cubicBezTo>
                <a:cubicBezTo>
                  <a:pt x="183934" y="2694490"/>
                  <a:pt x="196947" y="2705686"/>
                  <a:pt x="211015" y="2715064"/>
                </a:cubicBezTo>
                <a:cubicBezTo>
                  <a:pt x="281353" y="2710375"/>
                  <a:pt x="351967" y="2708781"/>
                  <a:pt x="422030" y="2700996"/>
                </a:cubicBezTo>
                <a:cubicBezTo>
                  <a:pt x="436768" y="2699358"/>
                  <a:pt x="464233" y="2686929"/>
                  <a:pt x="464233" y="268692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822072A-6A70-E879-5BAC-CE791D2EF7F2}"/>
              </a:ext>
            </a:extLst>
          </p:cNvPr>
          <p:cNvSpPr/>
          <p:nvPr/>
        </p:nvSpPr>
        <p:spPr>
          <a:xfrm>
            <a:off x="8909513" y="1125415"/>
            <a:ext cx="2049441" cy="886265"/>
          </a:xfrm>
          <a:custGeom>
            <a:avLst/>
            <a:gdLst>
              <a:gd name="connsiteX0" fmla="*/ 754992 w 2049441"/>
              <a:gd name="connsiteY0" fmla="*/ 84407 h 886265"/>
              <a:gd name="connsiteX1" fmla="*/ 628382 w 2049441"/>
              <a:gd name="connsiteY1" fmla="*/ 98474 h 886265"/>
              <a:gd name="connsiteX2" fmla="*/ 586179 w 2049441"/>
              <a:gd name="connsiteY2" fmla="*/ 112542 h 886265"/>
              <a:gd name="connsiteX3" fmla="*/ 515841 w 2049441"/>
              <a:gd name="connsiteY3" fmla="*/ 126610 h 886265"/>
              <a:gd name="connsiteX4" fmla="*/ 445502 w 2049441"/>
              <a:gd name="connsiteY4" fmla="*/ 154745 h 886265"/>
              <a:gd name="connsiteX5" fmla="*/ 361096 w 2049441"/>
              <a:gd name="connsiteY5" fmla="*/ 196948 h 886265"/>
              <a:gd name="connsiteX6" fmla="*/ 220419 w 2049441"/>
              <a:gd name="connsiteY6" fmla="*/ 239151 h 886265"/>
              <a:gd name="connsiteX7" fmla="*/ 178216 w 2049441"/>
              <a:gd name="connsiteY7" fmla="*/ 253219 h 886265"/>
              <a:gd name="connsiteX8" fmla="*/ 136013 w 2049441"/>
              <a:gd name="connsiteY8" fmla="*/ 267287 h 886265"/>
              <a:gd name="connsiteX9" fmla="*/ 23472 w 2049441"/>
              <a:gd name="connsiteY9" fmla="*/ 351693 h 886265"/>
              <a:gd name="connsiteX10" fmla="*/ 23472 w 2049441"/>
              <a:gd name="connsiteY10" fmla="*/ 576776 h 886265"/>
              <a:gd name="connsiteX11" fmla="*/ 107878 w 2049441"/>
              <a:gd name="connsiteY11" fmla="*/ 661182 h 886265"/>
              <a:gd name="connsiteX12" fmla="*/ 361096 w 2049441"/>
              <a:gd name="connsiteY12" fmla="*/ 773723 h 886265"/>
              <a:gd name="connsiteX13" fmla="*/ 417367 w 2049441"/>
              <a:gd name="connsiteY13" fmla="*/ 787791 h 886265"/>
              <a:gd name="connsiteX14" fmla="*/ 487705 w 2049441"/>
              <a:gd name="connsiteY14" fmla="*/ 801859 h 886265"/>
              <a:gd name="connsiteX15" fmla="*/ 572112 w 2049441"/>
              <a:gd name="connsiteY15" fmla="*/ 829994 h 886265"/>
              <a:gd name="connsiteX16" fmla="*/ 1683459 w 2049441"/>
              <a:gd name="connsiteY16" fmla="*/ 815927 h 886265"/>
              <a:gd name="connsiteX17" fmla="*/ 1852272 w 2049441"/>
              <a:gd name="connsiteY17" fmla="*/ 773723 h 886265"/>
              <a:gd name="connsiteX18" fmla="*/ 1922610 w 2049441"/>
              <a:gd name="connsiteY18" fmla="*/ 731520 h 886265"/>
              <a:gd name="connsiteX19" fmla="*/ 2007016 w 2049441"/>
              <a:gd name="connsiteY19" fmla="*/ 675250 h 886265"/>
              <a:gd name="connsiteX20" fmla="*/ 2035152 w 2049441"/>
              <a:gd name="connsiteY20" fmla="*/ 633047 h 886265"/>
              <a:gd name="connsiteX21" fmla="*/ 2035152 w 2049441"/>
              <a:gd name="connsiteY21" fmla="*/ 478302 h 886265"/>
              <a:gd name="connsiteX22" fmla="*/ 2021084 w 2049441"/>
              <a:gd name="connsiteY22" fmla="*/ 436099 h 886265"/>
              <a:gd name="connsiteX23" fmla="*/ 1936678 w 2049441"/>
              <a:gd name="connsiteY23" fmla="*/ 379828 h 886265"/>
              <a:gd name="connsiteX24" fmla="*/ 1894475 w 2049441"/>
              <a:gd name="connsiteY24" fmla="*/ 351693 h 886265"/>
              <a:gd name="connsiteX25" fmla="*/ 1767865 w 2049441"/>
              <a:gd name="connsiteY25" fmla="*/ 225083 h 886265"/>
              <a:gd name="connsiteX26" fmla="*/ 1725662 w 2049441"/>
              <a:gd name="connsiteY26" fmla="*/ 182880 h 886265"/>
              <a:gd name="connsiteX27" fmla="*/ 1683459 w 2049441"/>
              <a:gd name="connsiteY27" fmla="*/ 154745 h 886265"/>
              <a:gd name="connsiteX28" fmla="*/ 1570918 w 2049441"/>
              <a:gd name="connsiteY28" fmla="*/ 70339 h 886265"/>
              <a:gd name="connsiteX29" fmla="*/ 1528715 w 2049441"/>
              <a:gd name="connsiteY29" fmla="*/ 56271 h 886265"/>
              <a:gd name="connsiteX30" fmla="*/ 1388038 w 2049441"/>
              <a:gd name="connsiteY30" fmla="*/ 0 h 886265"/>
              <a:gd name="connsiteX31" fmla="*/ 1064481 w 2049441"/>
              <a:gd name="connsiteY31" fmla="*/ 14068 h 886265"/>
              <a:gd name="connsiteX32" fmla="*/ 1008210 w 2049441"/>
              <a:gd name="connsiteY32" fmla="*/ 28136 h 886265"/>
              <a:gd name="connsiteX33" fmla="*/ 867533 w 2049441"/>
              <a:gd name="connsiteY33" fmla="*/ 56271 h 886265"/>
              <a:gd name="connsiteX34" fmla="*/ 797195 w 2049441"/>
              <a:gd name="connsiteY34" fmla="*/ 70339 h 886265"/>
              <a:gd name="connsiteX35" fmla="*/ 754992 w 2049441"/>
              <a:gd name="connsiteY35" fmla="*/ 84407 h 886265"/>
              <a:gd name="connsiteX36" fmla="*/ 600247 w 2049441"/>
              <a:gd name="connsiteY36" fmla="*/ 112542 h 886265"/>
              <a:gd name="connsiteX37" fmla="*/ 558044 w 2049441"/>
              <a:gd name="connsiteY37" fmla="*/ 126610 h 886265"/>
              <a:gd name="connsiteX38" fmla="*/ 515841 w 2049441"/>
              <a:gd name="connsiteY38" fmla="*/ 154745 h 886265"/>
              <a:gd name="connsiteX39" fmla="*/ 487705 w 2049441"/>
              <a:gd name="connsiteY39" fmla="*/ 196948 h 886265"/>
              <a:gd name="connsiteX40" fmla="*/ 445502 w 2049441"/>
              <a:gd name="connsiteY40" fmla="*/ 253219 h 886265"/>
              <a:gd name="connsiteX41" fmla="*/ 417367 w 2049441"/>
              <a:gd name="connsiteY41" fmla="*/ 309490 h 886265"/>
              <a:gd name="connsiteX42" fmla="*/ 361096 w 2049441"/>
              <a:gd name="connsiteY42" fmla="*/ 379828 h 886265"/>
              <a:gd name="connsiteX43" fmla="*/ 318893 w 2049441"/>
              <a:gd name="connsiteY43" fmla="*/ 562708 h 886265"/>
              <a:gd name="connsiteX44" fmla="*/ 332961 w 2049441"/>
              <a:gd name="connsiteY44" fmla="*/ 759656 h 886265"/>
              <a:gd name="connsiteX45" fmla="*/ 403299 w 2049441"/>
              <a:gd name="connsiteY45" fmla="*/ 829994 h 886265"/>
              <a:gd name="connsiteX46" fmla="*/ 501773 w 2049441"/>
              <a:gd name="connsiteY46" fmla="*/ 858130 h 886265"/>
              <a:gd name="connsiteX47" fmla="*/ 600247 w 2049441"/>
              <a:gd name="connsiteY47" fmla="*/ 886265 h 886265"/>
              <a:gd name="connsiteX48" fmla="*/ 1078549 w 2049441"/>
              <a:gd name="connsiteY48" fmla="*/ 858130 h 886265"/>
              <a:gd name="connsiteX49" fmla="*/ 1177022 w 2049441"/>
              <a:gd name="connsiteY49" fmla="*/ 844062 h 886265"/>
              <a:gd name="connsiteX50" fmla="*/ 1289564 w 2049441"/>
              <a:gd name="connsiteY50" fmla="*/ 829994 h 8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049441" h="886265">
                <a:moveTo>
                  <a:pt x="754992" y="84407"/>
                </a:moveTo>
                <a:cubicBezTo>
                  <a:pt x="712789" y="89096"/>
                  <a:pt x="670267" y="91493"/>
                  <a:pt x="628382" y="98474"/>
                </a:cubicBezTo>
                <a:cubicBezTo>
                  <a:pt x="613755" y="100912"/>
                  <a:pt x="600565" y="108945"/>
                  <a:pt x="586179" y="112542"/>
                </a:cubicBezTo>
                <a:cubicBezTo>
                  <a:pt x="562983" y="118341"/>
                  <a:pt x="538743" y="119739"/>
                  <a:pt x="515841" y="126610"/>
                </a:cubicBezTo>
                <a:cubicBezTo>
                  <a:pt x="491654" y="133866"/>
                  <a:pt x="468089" y="143452"/>
                  <a:pt x="445502" y="154745"/>
                </a:cubicBezTo>
                <a:cubicBezTo>
                  <a:pt x="363295" y="195848"/>
                  <a:pt x="443603" y="173374"/>
                  <a:pt x="361096" y="196948"/>
                </a:cubicBezTo>
                <a:cubicBezTo>
                  <a:pt x="212267" y="239472"/>
                  <a:pt x="421011" y="172287"/>
                  <a:pt x="220419" y="239151"/>
                </a:cubicBezTo>
                <a:lnTo>
                  <a:pt x="178216" y="253219"/>
                </a:lnTo>
                <a:cubicBezTo>
                  <a:pt x="164148" y="257908"/>
                  <a:pt x="148351" y="259062"/>
                  <a:pt x="136013" y="267287"/>
                </a:cubicBezTo>
                <a:cubicBezTo>
                  <a:pt x="40571" y="330914"/>
                  <a:pt x="75517" y="299646"/>
                  <a:pt x="23472" y="351693"/>
                </a:cubicBezTo>
                <a:cubicBezTo>
                  <a:pt x="-5480" y="438547"/>
                  <a:pt x="-10084" y="434162"/>
                  <a:pt x="23472" y="576776"/>
                </a:cubicBezTo>
                <a:cubicBezTo>
                  <a:pt x="31805" y="612193"/>
                  <a:pt x="77905" y="644833"/>
                  <a:pt x="107878" y="661182"/>
                </a:cubicBezTo>
                <a:cubicBezTo>
                  <a:pt x="165604" y="692669"/>
                  <a:pt x="301879" y="758918"/>
                  <a:pt x="361096" y="773723"/>
                </a:cubicBezTo>
                <a:cubicBezTo>
                  <a:pt x="379853" y="778412"/>
                  <a:pt x="398493" y="783597"/>
                  <a:pt x="417367" y="787791"/>
                </a:cubicBezTo>
                <a:cubicBezTo>
                  <a:pt x="440708" y="792978"/>
                  <a:pt x="464637" y="795568"/>
                  <a:pt x="487705" y="801859"/>
                </a:cubicBezTo>
                <a:cubicBezTo>
                  <a:pt x="516318" y="809662"/>
                  <a:pt x="572112" y="829994"/>
                  <a:pt x="572112" y="829994"/>
                </a:cubicBezTo>
                <a:lnTo>
                  <a:pt x="1683459" y="815927"/>
                </a:lnTo>
                <a:cubicBezTo>
                  <a:pt x="1741406" y="813380"/>
                  <a:pt x="1852272" y="773723"/>
                  <a:pt x="1852272" y="773723"/>
                </a:cubicBezTo>
                <a:cubicBezTo>
                  <a:pt x="1875718" y="759655"/>
                  <a:pt x="1899542" y="746199"/>
                  <a:pt x="1922610" y="731520"/>
                </a:cubicBezTo>
                <a:cubicBezTo>
                  <a:pt x="1951138" y="713366"/>
                  <a:pt x="2007016" y="675250"/>
                  <a:pt x="2007016" y="675250"/>
                </a:cubicBezTo>
                <a:cubicBezTo>
                  <a:pt x="2016395" y="661182"/>
                  <a:pt x="2028492" y="648587"/>
                  <a:pt x="2035152" y="633047"/>
                </a:cubicBezTo>
                <a:cubicBezTo>
                  <a:pt x="2059614" y="575970"/>
                  <a:pt x="2047918" y="542131"/>
                  <a:pt x="2035152" y="478302"/>
                </a:cubicBezTo>
                <a:cubicBezTo>
                  <a:pt x="2032244" y="463761"/>
                  <a:pt x="2031569" y="446584"/>
                  <a:pt x="2021084" y="436099"/>
                </a:cubicBezTo>
                <a:cubicBezTo>
                  <a:pt x="1997174" y="412189"/>
                  <a:pt x="1964813" y="398585"/>
                  <a:pt x="1936678" y="379828"/>
                </a:cubicBezTo>
                <a:cubicBezTo>
                  <a:pt x="1922610" y="370450"/>
                  <a:pt x="1906430" y="363648"/>
                  <a:pt x="1894475" y="351693"/>
                </a:cubicBezTo>
                <a:lnTo>
                  <a:pt x="1767865" y="225083"/>
                </a:lnTo>
                <a:cubicBezTo>
                  <a:pt x="1753797" y="211015"/>
                  <a:pt x="1742215" y="193915"/>
                  <a:pt x="1725662" y="182880"/>
                </a:cubicBezTo>
                <a:cubicBezTo>
                  <a:pt x="1711594" y="173502"/>
                  <a:pt x="1697132" y="164689"/>
                  <a:pt x="1683459" y="154745"/>
                </a:cubicBezTo>
                <a:cubicBezTo>
                  <a:pt x="1645536" y="127164"/>
                  <a:pt x="1615404" y="85168"/>
                  <a:pt x="1570918" y="70339"/>
                </a:cubicBezTo>
                <a:cubicBezTo>
                  <a:pt x="1556850" y="65650"/>
                  <a:pt x="1542555" y="61594"/>
                  <a:pt x="1528715" y="56271"/>
                </a:cubicBezTo>
                <a:cubicBezTo>
                  <a:pt x="1481577" y="38141"/>
                  <a:pt x="1388038" y="0"/>
                  <a:pt x="1388038" y="0"/>
                </a:cubicBezTo>
                <a:cubicBezTo>
                  <a:pt x="1280186" y="4689"/>
                  <a:pt x="1172140" y="6093"/>
                  <a:pt x="1064481" y="14068"/>
                </a:cubicBezTo>
                <a:cubicBezTo>
                  <a:pt x="1045200" y="15496"/>
                  <a:pt x="1027115" y="24085"/>
                  <a:pt x="1008210" y="28136"/>
                </a:cubicBezTo>
                <a:cubicBezTo>
                  <a:pt x="961451" y="38156"/>
                  <a:pt x="914425" y="46893"/>
                  <a:pt x="867533" y="56271"/>
                </a:cubicBezTo>
                <a:cubicBezTo>
                  <a:pt x="844087" y="60960"/>
                  <a:pt x="819878" y="62778"/>
                  <a:pt x="797195" y="70339"/>
                </a:cubicBezTo>
                <a:cubicBezTo>
                  <a:pt x="783127" y="75028"/>
                  <a:pt x="769533" y="81499"/>
                  <a:pt x="754992" y="84407"/>
                </a:cubicBezTo>
                <a:cubicBezTo>
                  <a:pt x="622163" y="110972"/>
                  <a:pt x="697558" y="84738"/>
                  <a:pt x="600247" y="112542"/>
                </a:cubicBezTo>
                <a:cubicBezTo>
                  <a:pt x="585989" y="116616"/>
                  <a:pt x="571307" y="119978"/>
                  <a:pt x="558044" y="126610"/>
                </a:cubicBezTo>
                <a:cubicBezTo>
                  <a:pt x="542922" y="134171"/>
                  <a:pt x="529909" y="145367"/>
                  <a:pt x="515841" y="154745"/>
                </a:cubicBezTo>
                <a:cubicBezTo>
                  <a:pt x="506462" y="168813"/>
                  <a:pt x="497532" y="183190"/>
                  <a:pt x="487705" y="196948"/>
                </a:cubicBezTo>
                <a:cubicBezTo>
                  <a:pt x="474077" y="216027"/>
                  <a:pt x="457928" y="233337"/>
                  <a:pt x="445502" y="253219"/>
                </a:cubicBezTo>
                <a:cubicBezTo>
                  <a:pt x="434388" y="271002"/>
                  <a:pt x="427771" y="291282"/>
                  <a:pt x="417367" y="309490"/>
                </a:cubicBezTo>
                <a:cubicBezTo>
                  <a:pt x="393705" y="350899"/>
                  <a:pt x="391907" y="349018"/>
                  <a:pt x="361096" y="379828"/>
                </a:cubicBezTo>
                <a:cubicBezTo>
                  <a:pt x="322476" y="495690"/>
                  <a:pt x="337155" y="434875"/>
                  <a:pt x="318893" y="562708"/>
                </a:cubicBezTo>
                <a:cubicBezTo>
                  <a:pt x="323582" y="628357"/>
                  <a:pt x="321523" y="694841"/>
                  <a:pt x="332961" y="759656"/>
                </a:cubicBezTo>
                <a:cubicBezTo>
                  <a:pt x="338407" y="790515"/>
                  <a:pt x="379096" y="817893"/>
                  <a:pt x="403299" y="829994"/>
                </a:cubicBezTo>
                <a:cubicBezTo>
                  <a:pt x="425786" y="841238"/>
                  <a:pt x="480738" y="852120"/>
                  <a:pt x="501773" y="858130"/>
                </a:cubicBezTo>
                <a:cubicBezTo>
                  <a:pt x="643046" y="898493"/>
                  <a:pt x="424333" y="842286"/>
                  <a:pt x="600247" y="886265"/>
                </a:cubicBezTo>
                <a:cubicBezTo>
                  <a:pt x="937520" y="873293"/>
                  <a:pt x="865472" y="886540"/>
                  <a:pt x="1078549" y="858130"/>
                </a:cubicBezTo>
                <a:lnTo>
                  <a:pt x="1177022" y="844062"/>
                </a:lnTo>
                <a:lnTo>
                  <a:pt x="1289564" y="829994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72F815F-9F43-2E5E-3F15-81C5CCF862A5}"/>
              </a:ext>
            </a:extLst>
          </p:cNvPr>
          <p:cNvSpPr/>
          <p:nvPr/>
        </p:nvSpPr>
        <p:spPr>
          <a:xfrm>
            <a:off x="900332" y="928468"/>
            <a:ext cx="3291840" cy="478301"/>
          </a:xfrm>
          <a:custGeom>
            <a:avLst/>
            <a:gdLst>
              <a:gd name="connsiteX0" fmla="*/ 3291840 w 3291840"/>
              <a:gd name="connsiteY0" fmla="*/ 168812 h 478301"/>
              <a:gd name="connsiteX1" fmla="*/ 3165231 w 3291840"/>
              <a:gd name="connsiteY1" fmla="*/ 182880 h 478301"/>
              <a:gd name="connsiteX2" fmla="*/ 3123028 w 3291840"/>
              <a:gd name="connsiteY2" fmla="*/ 196947 h 478301"/>
              <a:gd name="connsiteX3" fmla="*/ 2883877 w 3291840"/>
              <a:gd name="connsiteY3" fmla="*/ 182880 h 478301"/>
              <a:gd name="connsiteX4" fmla="*/ 2686930 w 3291840"/>
              <a:gd name="connsiteY4" fmla="*/ 140677 h 478301"/>
              <a:gd name="connsiteX5" fmla="*/ 2644726 w 3291840"/>
              <a:gd name="connsiteY5" fmla="*/ 126609 h 478301"/>
              <a:gd name="connsiteX6" fmla="*/ 2053883 w 3291840"/>
              <a:gd name="connsiteY6" fmla="*/ 112541 h 478301"/>
              <a:gd name="connsiteX7" fmla="*/ 1674056 w 3291840"/>
              <a:gd name="connsiteY7" fmla="*/ 98474 h 478301"/>
              <a:gd name="connsiteX8" fmla="*/ 1533379 w 3291840"/>
              <a:gd name="connsiteY8" fmla="*/ 84406 h 478301"/>
              <a:gd name="connsiteX9" fmla="*/ 1322363 w 3291840"/>
              <a:gd name="connsiteY9" fmla="*/ 70338 h 478301"/>
              <a:gd name="connsiteX10" fmla="*/ 1237957 w 3291840"/>
              <a:gd name="connsiteY10" fmla="*/ 56270 h 478301"/>
              <a:gd name="connsiteX11" fmla="*/ 1139483 w 3291840"/>
              <a:gd name="connsiteY11" fmla="*/ 42203 h 478301"/>
              <a:gd name="connsiteX12" fmla="*/ 211016 w 3291840"/>
              <a:gd name="connsiteY12" fmla="*/ 56270 h 478301"/>
              <a:gd name="connsiteX13" fmla="*/ 140677 w 3291840"/>
              <a:gd name="connsiteY13" fmla="*/ 112541 h 478301"/>
              <a:gd name="connsiteX14" fmla="*/ 84406 w 3291840"/>
              <a:gd name="connsiteY14" fmla="*/ 196947 h 478301"/>
              <a:gd name="connsiteX15" fmla="*/ 42203 w 3291840"/>
              <a:gd name="connsiteY15" fmla="*/ 281354 h 478301"/>
              <a:gd name="connsiteX16" fmla="*/ 98474 w 3291840"/>
              <a:gd name="connsiteY16" fmla="*/ 407963 h 478301"/>
              <a:gd name="connsiteX17" fmla="*/ 154745 w 3291840"/>
              <a:gd name="connsiteY17" fmla="*/ 422030 h 478301"/>
              <a:gd name="connsiteX18" fmla="*/ 323557 w 3291840"/>
              <a:gd name="connsiteY18" fmla="*/ 407963 h 478301"/>
              <a:gd name="connsiteX19" fmla="*/ 379828 w 3291840"/>
              <a:gd name="connsiteY19" fmla="*/ 393895 h 478301"/>
              <a:gd name="connsiteX20" fmla="*/ 464234 w 3291840"/>
              <a:gd name="connsiteY20" fmla="*/ 379827 h 478301"/>
              <a:gd name="connsiteX21" fmla="*/ 562708 w 3291840"/>
              <a:gd name="connsiteY21" fmla="*/ 351692 h 478301"/>
              <a:gd name="connsiteX22" fmla="*/ 942536 w 3291840"/>
              <a:gd name="connsiteY22" fmla="*/ 365760 h 478301"/>
              <a:gd name="connsiteX23" fmla="*/ 1026942 w 3291840"/>
              <a:gd name="connsiteY23" fmla="*/ 379827 h 478301"/>
              <a:gd name="connsiteX24" fmla="*/ 1223890 w 3291840"/>
              <a:gd name="connsiteY24" fmla="*/ 407963 h 478301"/>
              <a:gd name="connsiteX25" fmla="*/ 1631853 w 3291840"/>
              <a:gd name="connsiteY25" fmla="*/ 422030 h 478301"/>
              <a:gd name="connsiteX26" fmla="*/ 1702191 w 3291840"/>
              <a:gd name="connsiteY26" fmla="*/ 436098 h 478301"/>
              <a:gd name="connsiteX27" fmla="*/ 1758462 w 3291840"/>
              <a:gd name="connsiteY27" fmla="*/ 450166 h 478301"/>
              <a:gd name="connsiteX28" fmla="*/ 1899139 w 3291840"/>
              <a:gd name="connsiteY28" fmla="*/ 478301 h 478301"/>
              <a:gd name="connsiteX29" fmla="*/ 2532185 w 3291840"/>
              <a:gd name="connsiteY29" fmla="*/ 464234 h 478301"/>
              <a:gd name="connsiteX30" fmla="*/ 2771336 w 3291840"/>
              <a:gd name="connsiteY30" fmla="*/ 450166 h 478301"/>
              <a:gd name="connsiteX31" fmla="*/ 2827606 w 3291840"/>
              <a:gd name="connsiteY31" fmla="*/ 436098 h 478301"/>
              <a:gd name="connsiteX32" fmla="*/ 2912013 w 3291840"/>
              <a:gd name="connsiteY32" fmla="*/ 407963 h 478301"/>
              <a:gd name="connsiteX33" fmla="*/ 2996419 w 3291840"/>
              <a:gd name="connsiteY33" fmla="*/ 365760 h 478301"/>
              <a:gd name="connsiteX34" fmla="*/ 3038622 w 3291840"/>
              <a:gd name="connsiteY34" fmla="*/ 337624 h 478301"/>
              <a:gd name="connsiteX35" fmla="*/ 3080825 w 3291840"/>
              <a:gd name="connsiteY35" fmla="*/ 253218 h 478301"/>
              <a:gd name="connsiteX36" fmla="*/ 3010486 w 3291840"/>
              <a:gd name="connsiteY36" fmla="*/ 182880 h 478301"/>
              <a:gd name="connsiteX37" fmla="*/ 2926080 w 3291840"/>
              <a:gd name="connsiteY37" fmla="*/ 154744 h 478301"/>
              <a:gd name="connsiteX38" fmla="*/ 2588456 w 3291840"/>
              <a:gd name="connsiteY38" fmla="*/ 126609 h 478301"/>
              <a:gd name="connsiteX39" fmla="*/ 2475914 w 3291840"/>
              <a:gd name="connsiteY39" fmla="*/ 98474 h 478301"/>
              <a:gd name="connsiteX40" fmla="*/ 2377440 w 3291840"/>
              <a:gd name="connsiteY40" fmla="*/ 84406 h 478301"/>
              <a:gd name="connsiteX41" fmla="*/ 2264899 w 3291840"/>
              <a:gd name="connsiteY41" fmla="*/ 56270 h 478301"/>
              <a:gd name="connsiteX42" fmla="*/ 2208628 w 3291840"/>
              <a:gd name="connsiteY42" fmla="*/ 42203 h 478301"/>
              <a:gd name="connsiteX43" fmla="*/ 2152357 w 3291840"/>
              <a:gd name="connsiteY43" fmla="*/ 28135 h 478301"/>
              <a:gd name="connsiteX44" fmla="*/ 1772530 w 3291840"/>
              <a:gd name="connsiteY44" fmla="*/ 42203 h 478301"/>
              <a:gd name="connsiteX45" fmla="*/ 1617785 w 3291840"/>
              <a:gd name="connsiteY45" fmla="*/ 56270 h 478301"/>
              <a:gd name="connsiteX46" fmla="*/ 1448973 w 3291840"/>
              <a:gd name="connsiteY46" fmla="*/ 42203 h 478301"/>
              <a:gd name="connsiteX47" fmla="*/ 1294228 w 3291840"/>
              <a:gd name="connsiteY47" fmla="*/ 14067 h 478301"/>
              <a:gd name="connsiteX48" fmla="*/ 365760 w 3291840"/>
              <a:gd name="connsiteY48" fmla="*/ 0 h 478301"/>
              <a:gd name="connsiteX49" fmla="*/ 56271 w 3291840"/>
              <a:gd name="connsiteY49" fmla="*/ 14067 h 478301"/>
              <a:gd name="connsiteX50" fmla="*/ 28136 w 3291840"/>
              <a:gd name="connsiteY50" fmla="*/ 42203 h 478301"/>
              <a:gd name="connsiteX51" fmla="*/ 0 w 3291840"/>
              <a:gd name="connsiteY51" fmla="*/ 126609 h 478301"/>
              <a:gd name="connsiteX52" fmla="*/ 14068 w 3291840"/>
              <a:gd name="connsiteY52" fmla="*/ 379827 h 478301"/>
              <a:gd name="connsiteX53" fmla="*/ 42203 w 3291840"/>
              <a:gd name="connsiteY53" fmla="*/ 422030 h 478301"/>
              <a:gd name="connsiteX54" fmla="*/ 70339 w 3291840"/>
              <a:gd name="connsiteY54" fmla="*/ 450166 h 478301"/>
              <a:gd name="connsiteX55" fmla="*/ 211016 w 3291840"/>
              <a:gd name="connsiteY55" fmla="*/ 478301 h 478301"/>
              <a:gd name="connsiteX56" fmla="*/ 633046 w 3291840"/>
              <a:gd name="connsiteY56" fmla="*/ 464234 h 478301"/>
              <a:gd name="connsiteX57" fmla="*/ 689317 w 3291840"/>
              <a:gd name="connsiteY57" fmla="*/ 450166 h 478301"/>
              <a:gd name="connsiteX58" fmla="*/ 787791 w 3291840"/>
              <a:gd name="connsiteY58" fmla="*/ 436098 h 478301"/>
              <a:gd name="connsiteX59" fmla="*/ 829994 w 3291840"/>
              <a:gd name="connsiteY59" fmla="*/ 422030 h 478301"/>
              <a:gd name="connsiteX60" fmla="*/ 970671 w 3291840"/>
              <a:gd name="connsiteY60" fmla="*/ 393895 h 478301"/>
              <a:gd name="connsiteX61" fmla="*/ 2124222 w 3291840"/>
              <a:gd name="connsiteY61" fmla="*/ 407963 h 478301"/>
              <a:gd name="connsiteX62" fmla="*/ 2335237 w 3291840"/>
              <a:gd name="connsiteY62" fmla="*/ 436098 h 478301"/>
              <a:gd name="connsiteX63" fmla="*/ 2982351 w 3291840"/>
              <a:gd name="connsiteY63" fmla="*/ 422030 h 478301"/>
              <a:gd name="connsiteX64" fmla="*/ 3052690 w 3291840"/>
              <a:gd name="connsiteY64" fmla="*/ 379827 h 478301"/>
              <a:gd name="connsiteX65" fmla="*/ 3066757 w 3291840"/>
              <a:gd name="connsiteY65" fmla="*/ 337624 h 478301"/>
              <a:gd name="connsiteX66" fmla="*/ 3024554 w 3291840"/>
              <a:gd name="connsiteY66" fmla="*/ 225083 h 478301"/>
              <a:gd name="connsiteX67" fmla="*/ 2982351 w 3291840"/>
              <a:gd name="connsiteY67" fmla="*/ 211015 h 478301"/>
              <a:gd name="connsiteX68" fmla="*/ 2940148 w 3291840"/>
              <a:gd name="connsiteY68" fmla="*/ 182880 h 47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291840" h="478301">
                <a:moveTo>
                  <a:pt x="3291840" y="168812"/>
                </a:moveTo>
                <a:cubicBezTo>
                  <a:pt x="3249637" y="173501"/>
                  <a:pt x="3207116" y="175899"/>
                  <a:pt x="3165231" y="182880"/>
                </a:cubicBezTo>
                <a:cubicBezTo>
                  <a:pt x="3150604" y="185318"/>
                  <a:pt x="3137857" y="196947"/>
                  <a:pt x="3123028" y="196947"/>
                </a:cubicBezTo>
                <a:cubicBezTo>
                  <a:pt x="3043173" y="196947"/>
                  <a:pt x="2963594" y="187569"/>
                  <a:pt x="2883877" y="182880"/>
                </a:cubicBezTo>
                <a:cubicBezTo>
                  <a:pt x="2830070" y="172118"/>
                  <a:pt x="2746807" y="157785"/>
                  <a:pt x="2686930" y="140677"/>
                </a:cubicBezTo>
                <a:cubicBezTo>
                  <a:pt x="2672672" y="136603"/>
                  <a:pt x="2659540" y="127267"/>
                  <a:pt x="2644726" y="126609"/>
                </a:cubicBezTo>
                <a:cubicBezTo>
                  <a:pt x="2447917" y="117862"/>
                  <a:pt x="2250804" y="118249"/>
                  <a:pt x="2053883" y="112541"/>
                </a:cubicBezTo>
                <a:lnTo>
                  <a:pt x="1674056" y="98474"/>
                </a:lnTo>
                <a:cubicBezTo>
                  <a:pt x="1627164" y="93785"/>
                  <a:pt x="1580355" y="88164"/>
                  <a:pt x="1533379" y="84406"/>
                </a:cubicBezTo>
                <a:cubicBezTo>
                  <a:pt x="1463109" y="78784"/>
                  <a:pt x="1392540" y="77022"/>
                  <a:pt x="1322363" y="70338"/>
                </a:cubicBezTo>
                <a:cubicBezTo>
                  <a:pt x="1293968" y="67634"/>
                  <a:pt x="1266149" y="60607"/>
                  <a:pt x="1237957" y="56270"/>
                </a:cubicBezTo>
                <a:cubicBezTo>
                  <a:pt x="1205185" y="51228"/>
                  <a:pt x="1172308" y="46892"/>
                  <a:pt x="1139483" y="42203"/>
                </a:cubicBezTo>
                <a:cubicBezTo>
                  <a:pt x="829994" y="46892"/>
                  <a:pt x="520248" y="42825"/>
                  <a:pt x="211016" y="56270"/>
                </a:cubicBezTo>
                <a:cubicBezTo>
                  <a:pt x="196709" y="56892"/>
                  <a:pt x="150228" y="99806"/>
                  <a:pt x="140677" y="112541"/>
                </a:cubicBezTo>
                <a:cubicBezTo>
                  <a:pt x="120388" y="139592"/>
                  <a:pt x="103163" y="168812"/>
                  <a:pt x="84406" y="196947"/>
                </a:cubicBezTo>
                <a:cubicBezTo>
                  <a:pt x="48046" y="251487"/>
                  <a:pt x="61617" y="223112"/>
                  <a:pt x="42203" y="281354"/>
                </a:cubicBezTo>
                <a:cubicBezTo>
                  <a:pt x="52482" y="343024"/>
                  <a:pt x="41026" y="375136"/>
                  <a:pt x="98474" y="407963"/>
                </a:cubicBezTo>
                <a:cubicBezTo>
                  <a:pt x="115261" y="417555"/>
                  <a:pt x="135988" y="417341"/>
                  <a:pt x="154745" y="422030"/>
                </a:cubicBezTo>
                <a:cubicBezTo>
                  <a:pt x="211016" y="417341"/>
                  <a:pt x="267527" y="414967"/>
                  <a:pt x="323557" y="407963"/>
                </a:cubicBezTo>
                <a:cubicBezTo>
                  <a:pt x="342742" y="405565"/>
                  <a:pt x="360869" y="397687"/>
                  <a:pt x="379828" y="393895"/>
                </a:cubicBezTo>
                <a:cubicBezTo>
                  <a:pt x="407798" y="388301"/>
                  <a:pt x="436264" y="385421"/>
                  <a:pt x="464234" y="379827"/>
                </a:cubicBezTo>
                <a:cubicBezTo>
                  <a:pt x="508402" y="370993"/>
                  <a:pt x="522479" y="365102"/>
                  <a:pt x="562708" y="351692"/>
                </a:cubicBezTo>
                <a:cubicBezTo>
                  <a:pt x="689317" y="356381"/>
                  <a:pt x="816072" y="358096"/>
                  <a:pt x="942536" y="365760"/>
                </a:cubicBezTo>
                <a:cubicBezTo>
                  <a:pt x="971007" y="367486"/>
                  <a:pt x="998734" y="375596"/>
                  <a:pt x="1026942" y="379827"/>
                </a:cubicBezTo>
                <a:cubicBezTo>
                  <a:pt x="1092524" y="389664"/>
                  <a:pt x="1157614" y="405678"/>
                  <a:pt x="1223890" y="407963"/>
                </a:cubicBezTo>
                <a:lnTo>
                  <a:pt x="1631853" y="422030"/>
                </a:lnTo>
                <a:cubicBezTo>
                  <a:pt x="1655299" y="426719"/>
                  <a:pt x="1678850" y="430911"/>
                  <a:pt x="1702191" y="436098"/>
                </a:cubicBezTo>
                <a:cubicBezTo>
                  <a:pt x="1721065" y="440292"/>
                  <a:pt x="1739557" y="446115"/>
                  <a:pt x="1758462" y="450166"/>
                </a:cubicBezTo>
                <a:cubicBezTo>
                  <a:pt x="1805221" y="460186"/>
                  <a:pt x="1899139" y="478301"/>
                  <a:pt x="1899139" y="478301"/>
                </a:cubicBezTo>
                <a:lnTo>
                  <a:pt x="2532185" y="464234"/>
                </a:lnTo>
                <a:cubicBezTo>
                  <a:pt x="2611998" y="461659"/>
                  <a:pt x="2691841" y="457737"/>
                  <a:pt x="2771336" y="450166"/>
                </a:cubicBezTo>
                <a:cubicBezTo>
                  <a:pt x="2790583" y="448333"/>
                  <a:pt x="2809087" y="441654"/>
                  <a:pt x="2827606" y="436098"/>
                </a:cubicBezTo>
                <a:cubicBezTo>
                  <a:pt x="2856013" y="427576"/>
                  <a:pt x="2912013" y="407963"/>
                  <a:pt x="2912013" y="407963"/>
                </a:cubicBezTo>
                <a:cubicBezTo>
                  <a:pt x="3032962" y="327329"/>
                  <a:pt x="2879933" y="424003"/>
                  <a:pt x="2996419" y="365760"/>
                </a:cubicBezTo>
                <a:cubicBezTo>
                  <a:pt x="3011541" y="358199"/>
                  <a:pt x="3024554" y="347003"/>
                  <a:pt x="3038622" y="337624"/>
                </a:cubicBezTo>
                <a:cubicBezTo>
                  <a:pt x="3048420" y="322927"/>
                  <a:pt x="3084708" y="276514"/>
                  <a:pt x="3080825" y="253218"/>
                </a:cubicBezTo>
                <a:cubicBezTo>
                  <a:pt x="3075948" y="223956"/>
                  <a:pt x="3034121" y="193384"/>
                  <a:pt x="3010486" y="182880"/>
                </a:cubicBezTo>
                <a:cubicBezTo>
                  <a:pt x="2983385" y="170835"/>
                  <a:pt x="2954215" y="164122"/>
                  <a:pt x="2926080" y="154744"/>
                </a:cubicBezTo>
                <a:cubicBezTo>
                  <a:pt x="2790358" y="109503"/>
                  <a:pt x="2898639" y="141380"/>
                  <a:pt x="2588456" y="126609"/>
                </a:cubicBezTo>
                <a:cubicBezTo>
                  <a:pt x="2550942" y="117231"/>
                  <a:pt x="2514194" y="103943"/>
                  <a:pt x="2475914" y="98474"/>
                </a:cubicBezTo>
                <a:cubicBezTo>
                  <a:pt x="2443089" y="93785"/>
                  <a:pt x="2409954" y="90909"/>
                  <a:pt x="2377440" y="84406"/>
                </a:cubicBezTo>
                <a:cubicBezTo>
                  <a:pt x="2339523" y="76822"/>
                  <a:pt x="2302413" y="65648"/>
                  <a:pt x="2264899" y="56270"/>
                </a:cubicBezTo>
                <a:lnTo>
                  <a:pt x="2208628" y="42203"/>
                </a:lnTo>
                <a:lnTo>
                  <a:pt x="2152357" y="28135"/>
                </a:lnTo>
                <a:lnTo>
                  <a:pt x="1772530" y="42203"/>
                </a:lnTo>
                <a:cubicBezTo>
                  <a:pt x="1720807" y="44925"/>
                  <a:pt x="1669579" y="56270"/>
                  <a:pt x="1617785" y="56270"/>
                </a:cubicBezTo>
                <a:cubicBezTo>
                  <a:pt x="1561319" y="56270"/>
                  <a:pt x="1505244" y="46892"/>
                  <a:pt x="1448973" y="42203"/>
                </a:cubicBezTo>
                <a:cubicBezTo>
                  <a:pt x="1423671" y="37143"/>
                  <a:pt x="1315128" y="14648"/>
                  <a:pt x="1294228" y="14067"/>
                </a:cubicBezTo>
                <a:cubicBezTo>
                  <a:pt x="984822" y="5473"/>
                  <a:pt x="675249" y="4689"/>
                  <a:pt x="365760" y="0"/>
                </a:cubicBezTo>
                <a:cubicBezTo>
                  <a:pt x="262597" y="4689"/>
                  <a:pt x="158743" y="1258"/>
                  <a:pt x="56271" y="14067"/>
                </a:cubicBezTo>
                <a:cubicBezTo>
                  <a:pt x="43110" y="15712"/>
                  <a:pt x="34067" y="30340"/>
                  <a:pt x="28136" y="42203"/>
                </a:cubicBezTo>
                <a:cubicBezTo>
                  <a:pt x="14873" y="68729"/>
                  <a:pt x="0" y="126609"/>
                  <a:pt x="0" y="126609"/>
                </a:cubicBezTo>
                <a:cubicBezTo>
                  <a:pt x="4689" y="211015"/>
                  <a:pt x="2113" y="296140"/>
                  <a:pt x="14068" y="379827"/>
                </a:cubicBezTo>
                <a:cubicBezTo>
                  <a:pt x="16459" y="396564"/>
                  <a:pt x="31641" y="408828"/>
                  <a:pt x="42203" y="422030"/>
                </a:cubicBezTo>
                <a:cubicBezTo>
                  <a:pt x="50489" y="432387"/>
                  <a:pt x="58476" y="444234"/>
                  <a:pt x="70339" y="450166"/>
                </a:cubicBezTo>
                <a:cubicBezTo>
                  <a:pt x="91327" y="460660"/>
                  <a:pt x="200414" y="476534"/>
                  <a:pt x="211016" y="478301"/>
                </a:cubicBezTo>
                <a:cubicBezTo>
                  <a:pt x="351693" y="473612"/>
                  <a:pt x="492534" y="472499"/>
                  <a:pt x="633046" y="464234"/>
                </a:cubicBezTo>
                <a:cubicBezTo>
                  <a:pt x="652347" y="463099"/>
                  <a:pt x="670295" y="453625"/>
                  <a:pt x="689317" y="450166"/>
                </a:cubicBezTo>
                <a:cubicBezTo>
                  <a:pt x="721940" y="444234"/>
                  <a:pt x="754966" y="440787"/>
                  <a:pt x="787791" y="436098"/>
                </a:cubicBezTo>
                <a:cubicBezTo>
                  <a:pt x="801859" y="431409"/>
                  <a:pt x="815545" y="425364"/>
                  <a:pt x="829994" y="422030"/>
                </a:cubicBezTo>
                <a:cubicBezTo>
                  <a:pt x="876590" y="411277"/>
                  <a:pt x="970671" y="393895"/>
                  <a:pt x="970671" y="393895"/>
                </a:cubicBezTo>
                <a:lnTo>
                  <a:pt x="2124222" y="407963"/>
                </a:lnTo>
                <a:cubicBezTo>
                  <a:pt x="2216492" y="409969"/>
                  <a:pt x="2255320" y="420114"/>
                  <a:pt x="2335237" y="436098"/>
                </a:cubicBezTo>
                <a:lnTo>
                  <a:pt x="2982351" y="422030"/>
                </a:lnTo>
                <a:cubicBezTo>
                  <a:pt x="3020430" y="420476"/>
                  <a:pt x="3029012" y="403505"/>
                  <a:pt x="3052690" y="379827"/>
                </a:cubicBezTo>
                <a:cubicBezTo>
                  <a:pt x="3057379" y="365759"/>
                  <a:pt x="3066757" y="352453"/>
                  <a:pt x="3066757" y="337624"/>
                </a:cubicBezTo>
                <a:cubicBezTo>
                  <a:pt x="3066757" y="305594"/>
                  <a:pt x="3053662" y="248369"/>
                  <a:pt x="3024554" y="225083"/>
                </a:cubicBezTo>
                <a:cubicBezTo>
                  <a:pt x="3012975" y="215820"/>
                  <a:pt x="2995614" y="217647"/>
                  <a:pt x="2982351" y="211015"/>
                </a:cubicBezTo>
                <a:cubicBezTo>
                  <a:pt x="2967229" y="203454"/>
                  <a:pt x="2940148" y="182880"/>
                  <a:pt x="2940148" y="18288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391C48E-F558-0704-D2DF-856B6C53C525}"/>
              </a:ext>
            </a:extLst>
          </p:cNvPr>
          <p:cNvSpPr/>
          <p:nvPr/>
        </p:nvSpPr>
        <p:spPr>
          <a:xfrm>
            <a:off x="10086535" y="2461846"/>
            <a:ext cx="1012874" cy="2799471"/>
          </a:xfrm>
          <a:custGeom>
            <a:avLst/>
            <a:gdLst>
              <a:gd name="connsiteX0" fmla="*/ 379828 w 1012874"/>
              <a:gd name="connsiteY0" fmla="*/ 211016 h 2799471"/>
              <a:gd name="connsiteX1" fmla="*/ 239151 w 1012874"/>
              <a:gd name="connsiteY1" fmla="*/ 379828 h 2799471"/>
              <a:gd name="connsiteX2" fmla="*/ 225083 w 1012874"/>
              <a:gd name="connsiteY2" fmla="*/ 422031 h 2799471"/>
              <a:gd name="connsiteX3" fmla="*/ 196948 w 1012874"/>
              <a:gd name="connsiteY3" fmla="*/ 492369 h 2799471"/>
              <a:gd name="connsiteX4" fmla="*/ 182880 w 1012874"/>
              <a:gd name="connsiteY4" fmla="*/ 576776 h 2799471"/>
              <a:gd name="connsiteX5" fmla="*/ 168813 w 1012874"/>
              <a:gd name="connsiteY5" fmla="*/ 618979 h 2799471"/>
              <a:gd name="connsiteX6" fmla="*/ 154745 w 1012874"/>
              <a:gd name="connsiteY6" fmla="*/ 717452 h 2799471"/>
              <a:gd name="connsiteX7" fmla="*/ 140677 w 1012874"/>
              <a:gd name="connsiteY7" fmla="*/ 801859 h 2799471"/>
              <a:gd name="connsiteX8" fmla="*/ 112542 w 1012874"/>
              <a:gd name="connsiteY8" fmla="*/ 1406769 h 2799471"/>
              <a:gd name="connsiteX9" fmla="*/ 56271 w 1012874"/>
              <a:gd name="connsiteY9" fmla="*/ 1688123 h 2799471"/>
              <a:gd name="connsiteX10" fmla="*/ 56271 w 1012874"/>
              <a:gd name="connsiteY10" fmla="*/ 2152357 h 2799471"/>
              <a:gd name="connsiteX11" fmla="*/ 84407 w 1012874"/>
              <a:gd name="connsiteY11" fmla="*/ 2236763 h 2799471"/>
              <a:gd name="connsiteX12" fmla="*/ 112542 w 1012874"/>
              <a:gd name="connsiteY12" fmla="*/ 2278966 h 2799471"/>
              <a:gd name="connsiteX13" fmla="*/ 168813 w 1012874"/>
              <a:gd name="connsiteY13" fmla="*/ 2363372 h 2799471"/>
              <a:gd name="connsiteX14" fmla="*/ 225083 w 1012874"/>
              <a:gd name="connsiteY14" fmla="*/ 2475914 h 2799471"/>
              <a:gd name="connsiteX15" fmla="*/ 253219 w 1012874"/>
              <a:gd name="connsiteY15" fmla="*/ 2532185 h 2799471"/>
              <a:gd name="connsiteX16" fmla="*/ 323557 w 1012874"/>
              <a:gd name="connsiteY16" fmla="*/ 2672862 h 2799471"/>
              <a:gd name="connsiteX17" fmla="*/ 351693 w 1012874"/>
              <a:gd name="connsiteY17" fmla="*/ 2729132 h 2799471"/>
              <a:gd name="connsiteX18" fmla="*/ 379828 w 1012874"/>
              <a:gd name="connsiteY18" fmla="*/ 2757268 h 2799471"/>
              <a:gd name="connsiteX19" fmla="*/ 407963 w 1012874"/>
              <a:gd name="connsiteY19" fmla="*/ 2799471 h 2799471"/>
              <a:gd name="connsiteX20" fmla="*/ 633047 w 1012874"/>
              <a:gd name="connsiteY20" fmla="*/ 2785403 h 2799471"/>
              <a:gd name="connsiteX21" fmla="*/ 689317 w 1012874"/>
              <a:gd name="connsiteY21" fmla="*/ 2771336 h 2799471"/>
              <a:gd name="connsiteX22" fmla="*/ 759656 w 1012874"/>
              <a:gd name="connsiteY22" fmla="*/ 2700997 h 2799471"/>
              <a:gd name="connsiteX23" fmla="*/ 787791 w 1012874"/>
              <a:gd name="connsiteY23" fmla="*/ 2658794 h 2799471"/>
              <a:gd name="connsiteX24" fmla="*/ 829994 w 1012874"/>
              <a:gd name="connsiteY24" fmla="*/ 2630659 h 2799471"/>
              <a:gd name="connsiteX25" fmla="*/ 886265 w 1012874"/>
              <a:gd name="connsiteY25" fmla="*/ 2560320 h 2799471"/>
              <a:gd name="connsiteX26" fmla="*/ 914400 w 1012874"/>
              <a:gd name="connsiteY26" fmla="*/ 2475914 h 2799471"/>
              <a:gd name="connsiteX27" fmla="*/ 886265 w 1012874"/>
              <a:gd name="connsiteY27" fmla="*/ 1125416 h 2799471"/>
              <a:gd name="connsiteX28" fmla="*/ 858130 w 1012874"/>
              <a:gd name="connsiteY28" fmla="*/ 858129 h 2799471"/>
              <a:gd name="connsiteX29" fmla="*/ 844062 w 1012874"/>
              <a:gd name="connsiteY29" fmla="*/ 801859 h 2799471"/>
              <a:gd name="connsiteX30" fmla="*/ 787791 w 1012874"/>
              <a:gd name="connsiteY30" fmla="*/ 731520 h 2799471"/>
              <a:gd name="connsiteX31" fmla="*/ 759656 w 1012874"/>
              <a:gd name="connsiteY31" fmla="*/ 323557 h 2799471"/>
              <a:gd name="connsiteX32" fmla="*/ 703385 w 1012874"/>
              <a:gd name="connsiteY32" fmla="*/ 196948 h 2799471"/>
              <a:gd name="connsiteX33" fmla="*/ 647114 w 1012874"/>
              <a:gd name="connsiteY33" fmla="*/ 84406 h 2799471"/>
              <a:gd name="connsiteX34" fmla="*/ 633047 w 1012874"/>
              <a:gd name="connsiteY34" fmla="*/ 42203 h 2799471"/>
              <a:gd name="connsiteX35" fmla="*/ 604911 w 1012874"/>
              <a:gd name="connsiteY35" fmla="*/ 14068 h 2799471"/>
              <a:gd name="connsiteX36" fmla="*/ 562708 w 1012874"/>
              <a:gd name="connsiteY36" fmla="*/ 0 h 2799471"/>
              <a:gd name="connsiteX37" fmla="*/ 534573 w 1012874"/>
              <a:gd name="connsiteY37" fmla="*/ 28136 h 2799471"/>
              <a:gd name="connsiteX38" fmla="*/ 464234 w 1012874"/>
              <a:gd name="connsiteY38" fmla="*/ 84406 h 2799471"/>
              <a:gd name="connsiteX39" fmla="*/ 407963 w 1012874"/>
              <a:gd name="connsiteY39" fmla="*/ 154745 h 2799471"/>
              <a:gd name="connsiteX40" fmla="*/ 351693 w 1012874"/>
              <a:gd name="connsiteY40" fmla="*/ 253219 h 2799471"/>
              <a:gd name="connsiteX41" fmla="*/ 337625 w 1012874"/>
              <a:gd name="connsiteY41" fmla="*/ 295422 h 2799471"/>
              <a:gd name="connsiteX42" fmla="*/ 281354 w 1012874"/>
              <a:gd name="connsiteY42" fmla="*/ 436099 h 2799471"/>
              <a:gd name="connsiteX43" fmla="*/ 267287 w 1012874"/>
              <a:gd name="connsiteY43" fmla="*/ 478302 h 2799471"/>
              <a:gd name="connsiteX44" fmla="*/ 239151 w 1012874"/>
              <a:gd name="connsiteY44" fmla="*/ 604911 h 2799471"/>
              <a:gd name="connsiteX45" fmla="*/ 211016 w 1012874"/>
              <a:gd name="connsiteY45" fmla="*/ 1083212 h 2799471"/>
              <a:gd name="connsiteX46" fmla="*/ 182880 w 1012874"/>
              <a:gd name="connsiteY46" fmla="*/ 1448972 h 2799471"/>
              <a:gd name="connsiteX47" fmla="*/ 154745 w 1012874"/>
              <a:gd name="connsiteY47" fmla="*/ 1589649 h 2799471"/>
              <a:gd name="connsiteX48" fmla="*/ 98474 w 1012874"/>
              <a:gd name="connsiteY48" fmla="*/ 1885071 h 2799471"/>
              <a:gd name="connsiteX49" fmla="*/ 84407 w 1012874"/>
              <a:gd name="connsiteY49" fmla="*/ 2096086 h 2799471"/>
              <a:gd name="connsiteX50" fmla="*/ 112542 w 1012874"/>
              <a:gd name="connsiteY50" fmla="*/ 2475914 h 2799471"/>
              <a:gd name="connsiteX51" fmla="*/ 140677 w 1012874"/>
              <a:gd name="connsiteY51" fmla="*/ 2602523 h 2799471"/>
              <a:gd name="connsiteX52" fmla="*/ 211016 w 1012874"/>
              <a:gd name="connsiteY52" fmla="*/ 2686929 h 2799471"/>
              <a:gd name="connsiteX53" fmla="*/ 436099 w 1012874"/>
              <a:gd name="connsiteY53" fmla="*/ 2729132 h 2799471"/>
              <a:gd name="connsiteX54" fmla="*/ 478302 w 1012874"/>
              <a:gd name="connsiteY54" fmla="*/ 2743200 h 2799471"/>
              <a:gd name="connsiteX55" fmla="*/ 689317 w 1012874"/>
              <a:gd name="connsiteY55" fmla="*/ 2715065 h 2799471"/>
              <a:gd name="connsiteX56" fmla="*/ 745588 w 1012874"/>
              <a:gd name="connsiteY56" fmla="*/ 2700997 h 2799471"/>
              <a:gd name="connsiteX57" fmla="*/ 787791 w 1012874"/>
              <a:gd name="connsiteY57" fmla="*/ 2672862 h 2799471"/>
              <a:gd name="connsiteX58" fmla="*/ 844062 w 1012874"/>
              <a:gd name="connsiteY58" fmla="*/ 2588456 h 2799471"/>
              <a:gd name="connsiteX59" fmla="*/ 872197 w 1012874"/>
              <a:gd name="connsiteY59" fmla="*/ 2504049 h 2799471"/>
              <a:gd name="connsiteX60" fmla="*/ 900333 w 1012874"/>
              <a:gd name="connsiteY60" fmla="*/ 2447779 h 2799471"/>
              <a:gd name="connsiteX61" fmla="*/ 914400 w 1012874"/>
              <a:gd name="connsiteY61" fmla="*/ 2391508 h 2799471"/>
              <a:gd name="connsiteX62" fmla="*/ 942536 w 1012874"/>
              <a:gd name="connsiteY62" fmla="*/ 2264899 h 2799471"/>
              <a:gd name="connsiteX63" fmla="*/ 956603 w 1012874"/>
              <a:gd name="connsiteY63" fmla="*/ 1856936 h 2799471"/>
              <a:gd name="connsiteX64" fmla="*/ 928468 w 1012874"/>
              <a:gd name="connsiteY64" fmla="*/ 1406769 h 2799471"/>
              <a:gd name="connsiteX65" fmla="*/ 900333 w 1012874"/>
              <a:gd name="connsiteY65" fmla="*/ 1125416 h 2799471"/>
              <a:gd name="connsiteX66" fmla="*/ 886265 w 1012874"/>
              <a:gd name="connsiteY66" fmla="*/ 872197 h 2799471"/>
              <a:gd name="connsiteX67" fmla="*/ 872197 w 1012874"/>
              <a:gd name="connsiteY67" fmla="*/ 801859 h 2799471"/>
              <a:gd name="connsiteX68" fmla="*/ 858130 w 1012874"/>
              <a:gd name="connsiteY68" fmla="*/ 689317 h 2799471"/>
              <a:gd name="connsiteX69" fmla="*/ 844062 w 1012874"/>
              <a:gd name="connsiteY69" fmla="*/ 647114 h 2799471"/>
              <a:gd name="connsiteX70" fmla="*/ 815927 w 1012874"/>
              <a:gd name="connsiteY70" fmla="*/ 534572 h 2799471"/>
              <a:gd name="connsiteX71" fmla="*/ 801859 w 1012874"/>
              <a:gd name="connsiteY71" fmla="*/ 478302 h 2799471"/>
              <a:gd name="connsiteX72" fmla="*/ 773723 w 1012874"/>
              <a:gd name="connsiteY72" fmla="*/ 436099 h 2799471"/>
              <a:gd name="connsiteX73" fmla="*/ 731520 w 1012874"/>
              <a:gd name="connsiteY73" fmla="*/ 351692 h 2799471"/>
              <a:gd name="connsiteX74" fmla="*/ 647114 w 1012874"/>
              <a:gd name="connsiteY74" fmla="*/ 295422 h 2799471"/>
              <a:gd name="connsiteX75" fmla="*/ 576776 w 1012874"/>
              <a:gd name="connsiteY75" fmla="*/ 253219 h 2799471"/>
              <a:gd name="connsiteX76" fmla="*/ 534573 w 1012874"/>
              <a:gd name="connsiteY76" fmla="*/ 225083 h 2799471"/>
              <a:gd name="connsiteX77" fmla="*/ 407963 w 1012874"/>
              <a:gd name="connsiteY77" fmla="*/ 267286 h 2799471"/>
              <a:gd name="connsiteX78" fmla="*/ 351693 w 1012874"/>
              <a:gd name="connsiteY78" fmla="*/ 309489 h 2799471"/>
              <a:gd name="connsiteX79" fmla="*/ 225083 w 1012874"/>
              <a:gd name="connsiteY79" fmla="*/ 422031 h 2799471"/>
              <a:gd name="connsiteX80" fmla="*/ 196948 w 1012874"/>
              <a:gd name="connsiteY80" fmla="*/ 464234 h 2799471"/>
              <a:gd name="connsiteX81" fmla="*/ 182880 w 1012874"/>
              <a:gd name="connsiteY81" fmla="*/ 506437 h 2799471"/>
              <a:gd name="connsiteX82" fmla="*/ 196948 w 1012874"/>
              <a:gd name="connsiteY82" fmla="*/ 914400 h 2799471"/>
              <a:gd name="connsiteX83" fmla="*/ 182880 w 1012874"/>
              <a:gd name="connsiteY83" fmla="*/ 1322363 h 2799471"/>
              <a:gd name="connsiteX84" fmla="*/ 168813 w 1012874"/>
              <a:gd name="connsiteY84" fmla="*/ 1364566 h 2799471"/>
              <a:gd name="connsiteX85" fmla="*/ 154745 w 1012874"/>
              <a:gd name="connsiteY85" fmla="*/ 1448972 h 2799471"/>
              <a:gd name="connsiteX86" fmla="*/ 126610 w 1012874"/>
              <a:gd name="connsiteY86" fmla="*/ 1702191 h 2799471"/>
              <a:gd name="connsiteX87" fmla="*/ 70339 w 1012874"/>
              <a:gd name="connsiteY87" fmla="*/ 1927274 h 2799471"/>
              <a:gd name="connsiteX88" fmla="*/ 14068 w 1012874"/>
              <a:gd name="connsiteY88" fmla="*/ 2194560 h 2799471"/>
              <a:gd name="connsiteX89" fmla="*/ 0 w 1012874"/>
              <a:gd name="connsiteY89" fmla="*/ 2321169 h 2799471"/>
              <a:gd name="connsiteX90" fmla="*/ 14068 w 1012874"/>
              <a:gd name="connsiteY90" fmla="*/ 2475914 h 2799471"/>
              <a:gd name="connsiteX91" fmla="*/ 28136 w 1012874"/>
              <a:gd name="connsiteY91" fmla="*/ 2532185 h 2799471"/>
              <a:gd name="connsiteX92" fmla="*/ 112542 w 1012874"/>
              <a:gd name="connsiteY92" fmla="*/ 2700997 h 2799471"/>
              <a:gd name="connsiteX93" fmla="*/ 323557 w 1012874"/>
              <a:gd name="connsiteY93" fmla="*/ 2743200 h 2799471"/>
              <a:gd name="connsiteX94" fmla="*/ 478302 w 1012874"/>
              <a:gd name="connsiteY94" fmla="*/ 2771336 h 2799471"/>
              <a:gd name="connsiteX95" fmla="*/ 618979 w 1012874"/>
              <a:gd name="connsiteY95" fmla="*/ 2757268 h 2799471"/>
              <a:gd name="connsiteX96" fmla="*/ 759656 w 1012874"/>
              <a:gd name="connsiteY96" fmla="*/ 2700997 h 2799471"/>
              <a:gd name="connsiteX97" fmla="*/ 872197 w 1012874"/>
              <a:gd name="connsiteY97" fmla="*/ 2644726 h 2799471"/>
              <a:gd name="connsiteX98" fmla="*/ 900333 w 1012874"/>
              <a:gd name="connsiteY98" fmla="*/ 2602523 h 2799471"/>
              <a:gd name="connsiteX99" fmla="*/ 942536 w 1012874"/>
              <a:gd name="connsiteY99" fmla="*/ 2574388 h 2799471"/>
              <a:gd name="connsiteX100" fmla="*/ 970671 w 1012874"/>
              <a:gd name="connsiteY100" fmla="*/ 2504049 h 2799471"/>
              <a:gd name="connsiteX101" fmla="*/ 1012874 w 1012874"/>
              <a:gd name="connsiteY101" fmla="*/ 2377440 h 2799471"/>
              <a:gd name="connsiteX102" fmla="*/ 998807 w 1012874"/>
              <a:gd name="connsiteY102" fmla="*/ 2053883 h 2799471"/>
              <a:gd name="connsiteX103" fmla="*/ 984739 w 1012874"/>
              <a:gd name="connsiteY103" fmla="*/ 2011680 h 2799471"/>
              <a:gd name="connsiteX104" fmla="*/ 970671 w 1012874"/>
              <a:gd name="connsiteY104" fmla="*/ 1913206 h 2799471"/>
              <a:gd name="connsiteX105" fmla="*/ 956603 w 1012874"/>
              <a:gd name="connsiteY105" fmla="*/ 1871003 h 2799471"/>
              <a:gd name="connsiteX106" fmla="*/ 928468 w 1012874"/>
              <a:gd name="connsiteY106" fmla="*/ 1758462 h 2799471"/>
              <a:gd name="connsiteX107" fmla="*/ 914400 w 1012874"/>
              <a:gd name="connsiteY107" fmla="*/ 1702191 h 2799471"/>
              <a:gd name="connsiteX108" fmla="*/ 886265 w 1012874"/>
              <a:gd name="connsiteY108" fmla="*/ 1097280 h 2799471"/>
              <a:gd name="connsiteX109" fmla="*/ 872197 w 1012874"/>
              <a:gd name="connsiteY109" fmla="*/ 1026942 h 2799471"/>
              <a:gd name="connsiteX110" fmla="*/ 815927 w 1012874"/>
              <a:gd name="connsiteY110" fmla="*/ 829994 h 2799471"/>
              <a:gd name="connsiteX111" fmla="*/ 801859 w 1012874"/>
              <a:gd name="connsiteY111" fmla="*/ 745588 h 2799471"/>
              <a:gd name="connsiteX112" fmla="*/ 787791 w 1012874"/>
              <a:gd name="connsiteY112" fmla="*/ 562708 h 2799471"/>
              <a:gd name="connsiteX113" fmla="*/ 773723 w 1012874"/>
              <a:gd name="connsiteY113" fmla="*/ 450166 h 2799471"/>
              <a:gd name="connsiteX114" fmla="*/ 759656 w 1012874"/>
              <a:gd name="connsiteY114" fmla="*/ 225083 h 2799471"/>
              <a:gd name="connsiteX115" fmla="*/ 745588 w 1012874"/>
              <a:gd name="connsiteY115" fmla="*/ 168812 h 2799471"/>
              <a:gd name="connsiteX116" fmla="*/ 717453 w 1012874"/>
              <a:gd name="connsiteY116" fmla="*/ 126609 h 279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12874" h="2799471">
                <a:moveTo>
                  <a:pt x="379828" y="211016"/>
                </a:moveTo>
                <a:cubicBezTo>
                  <a:pt x="371124" y="220964"/>
                  <a:pt x="261776" y="340235"/>
                  <a:pt x="239151" y="379828"/>
                </a:cubicBezTo>
                <a:cubicBezTo>
                  <a:pt x="231794" y="392703"/>
                  <a:pt x="230290" y="408147"/>
                  <a:pt x="225083" y="422031"/>
                </a:cubicBezTo>
                <a:cubicBezTo>
                  <a:pt x="216216" y="445675"/>
                  <a:pt x="206326" y="468923"/>
                  <a:pt x="196948" y="492369"/>
                </a:cubicBezTo>
                <a:cubicBezTo>
                  <a:pt x="192259" y="520505"/>
                  <a:pt x="189068" y="548931"/>
                  <a:pt x="182880" y="576776"/>
                </a:cubicBezTo>
                <a:cubicBezTo>
                  <a:pt x="179663" y="591251"/>
                  <a:pt x="171721" y="604438"/>
                  <a:pt x="168813" y="618979"/>
                </a:cubicBezTo>
                <a:cubicBezTo>
                  <a:pt x="162310" y="651493"/>
                  <a:pt x="159787" y="684680"/>
                  <a:pt x="154745" y="717452"/>
                </a:cubicBezTo>
                <a:cubicBezTo>
                  <a:pt x="150408" y="745644"/>
                  <a:pt x="145366" y="773723"/>
                  <a:pt x="140677" y="801859"/>
                </a:cubicBezTo>
                <a:cubicBezTo>
                  <a:pt x="138865" y="863479"/>
                  <a:pt x="140630" y="1243861"/>
                  <a:pt x="112542" y="1406769"/>
                </a:cubicBezTo>
                <a:cubicBezTo>
                  <a:pt x="96292" y="1501020"/>
                  <a:pt x="56271" y="1688123"/>
                  <a:pt x="56271" y="1688123"/>
                </a:cubicBezTo>
                <a:cubicBezTo>
                  <a:pt x="40832" y="1888825"/>
                  <a:pt x="30194" y="1926361"/>
                  <a:pt x="56271" y="2152357"/>
                </a:cubicBezTo>
                <a:cubicBezTo>
                  <a:pt x="59671" y="2181819"/>
                  <a:pt x="67956" y="2212087"/>
                  <a:pt x="84407" y="2236763"/>
                </a:cubicBezTo>
                <a:cubicBezTo>
                  <a:pt x="93785" y="2250831"/>
                  <a:pt x="104154" y="2264286"/>
                  <a:pt x="112542" y="2278966"/>
                </a:cubicBezTo>
                <a:cubicBezTo>
                  <a:pt x="157963" y="2358455"/>
                  <a:pt x="118667" y="2313227"/>
                  <a:pt x="168813" y="2363372"/>
                </a:cubicBezTo>
                <a:lnTo>
                  <a:pt x="225083" y="2475914"/>
                </a:lnTo>
                <a:cubicBezTo>
                  <a:pt x="234461" y="2494671"/>
                  <a:pt x="245431" y="2512714"/>
                  <a:pt x="253219" y="2532185"/>
                </a:cubicBezTo>
                <a:cubicBezTo>
                  <a:pt x="301215" y="2652177"/>
                  <a:pt x="257852" y="2554594"/>
                  <a:pt x="323557" y="2672862"/>
                </a:cubicBezTo>
                <a:cubicBezTo>
                  <a:pt x="333741" y="2691194"/>
                  <a:pt x="340060" y="2711683"/>
                  <a:pt x="351693" y="2729132"/>
                </a:cubicBezTo>
                <a:cubicBezTo>
                  <a:pt x="359050" y="2740168"/>
                  <a:pt x="371543" y="2746911"/>
                  <a:pt x="379828" y="2757268"/>
                </a:cubicBezTo>
                <a:cubicBezTo>
                  <a:pt x="390390" y="2770470"/>
                  <a:pt x="398585" y="2785403"/>
                  <a:pt x="407963" y="2799471"/>
                </a:cubicBezTo>
                <a:cubicBezTo>
                  <a:pt x="482991" y="2794782"/>
                  <a:pt x="558246" y="2792883"/>
                  <a:pt x="633047" y="2785403"/>
                </a:cubicBezTo>
                <a:cubicBezTo>
                  <a:pt x="652285" y="2783479"/>
                  <a:pt x="673230" y="2782061"/>
                  <a:pt x="689317" y="2771336"/>
                </a:cubicBezTo>
                <a:cubicBezTo>
                  <a:pt x="716906" y="2752943"/>
                  <a:pt x="741263" y="2728586"/>
                  <a:pt x="759656" y="2700997"/>
                </a:cubicBezTo>
                <a:cubicBezTo>
                  <a:pt x="769034" y="2686929"/>
                  <a:pt x="775836" y="2670749"/>
                  <a:pt x="787791" y="2658794"/>
                </a:cubicBezTo>
                <a:cubicBezTo>
                  <a:pt x="799746" y="2646839"/>
                  <a:pt x="816792" y="2641221"/>
                  <a:pt x="829994" y="2630659"/>
                </a:cubicBezTo>
                <a:cubicBezTo>
                  <a:pt x="850154" y="2614531"/>
                  <a:pt x="876180" y="2583012"/>
                  <a:pt x="886265" y="2560320"/>
                </a:cubicBezTo>
                <a:cubicBezTo>
                  <a:pt x="898310" y="2533219"/>
                  <a:pt x="914400" y="2475914"/>
                  <a:pt x="914400" y="2475914"/>
                </a:cubicBezTo>
                <a:cubicBezTo>
                  <a:pt x="905022" y="2025748"/>
                  <a:pt x="918346" y="1574535"/>
                  <a:pt x="886265" y="1125416"/>
                </a:cubicBezTo>
                <a:cubicBezTo>
                  <a:pt x="874403" y="959354"/>
                  <a:pt x="883684" y="973122"/>
                  <a:pt x="858130" y="858129"/>
                </a:cubicBezTo>
                <a:cubicBezTo>
                  <a:pt x="853936" y="839255"/>
                  <a:pt x="851678" y="819630"/>
                  <a:pt x="844062" y="801859"/>
                </a:cubicBezTo>
                <a:cubicBezTo>
                  <a:pt x="830752" y="770802"/>
                  <a:pt x="810481" y="754210"/>
                  <a:pt x="787791" y="731520"/>
                </a:cubicBezTo>
                <a:cubicBezTo>
                  <a:pt x="731581" y="562894"/>
                  <a:pt x="803569" y="791960"/>
                  <a:pt x="759656" y="323557"/>
                </a:cubicBezTo>
                <a:cubicBezTo>
                  <a:pt x="752283" y="244910"/>
                  <a:pt x="733086" y="251400"/>
                  <a:pt x="703385" y="196948"/>
                </a:cubicBezTo>
                <a:cubicBezTo>
                  <a:pt x="683301" y="160127"/>
                  <a:pt x="660377" y="124196"/>
                  <a:pt x="647114" y="84406"/>
                </a:cubicBezTo>
                <a:cubicBezTo>
                  <a:pt x="642425" y="70338"/>
                  <a:pt x="640676" y="54918"/>
                  <a:pt x="633047" y="42203"/>
                </a:cubicBezTo>
                <a:cubicBezTo>
                  <a:pt x="626223" y="30830"/>
                  <a:pt x="616284" y="20892"/>
                  <a:pt x="604911" y="14068"/>
                </a:cubicBezTo>
                <a:cubicBezTo>
                  <a:pt x="592195" y="6439"/>
                  <a:pt x="576776" y="4689"/>
                  <a:pt x="562708" y="0"/>
                </a:cubicBezTo>
                <a:cubicBezTo>
                  <a:pt x="553330" y="9379"/>
                  <a:pt x="544930" y="19850"/>
                  <a:pt x="534573" y="28136"/>
                </a:cubicBezTo>
                <a:cubicBezTo>
                  <a:pt x="493953" y="60632"/>
                  <a:pt x="494426" y="46666"/>
                  <a:pt x="464234" y="84406"/>
                </a:cubicBezTo>
                <a:cubicBezTo>
                  <a:pt x="393243" y="173143"/>
                  <a:pt x="475902" y="86806"/>
                  <a:pt x="407963" y="154745"/>
                </a:cubicBezTo>
                <a:cubicBezTo>
                  <a:pt x="375711" y="251506"/>
                  <a:pt x="419824" y="133990"/>
                  <a:pt x="351693" y="253219"/>
                </a:cubicBezTo>
                <a:cubicBezTo>
                  <a:pt x="344336" y="266094"/>
                  <a:pt x="342948" y="281582"/>
                  <a:pt x="337625" y="295422"/>
                </a:cubicBezTo>
                <a:cubicBezTo>
                  <a:pt x="319495" y="342560"/>
                  <a:pt x="297324" y="388186"/>
                  <a:pt x="281354" y="436099"/>
                </a:cubicBezTo>
                <a:cubicBezTo>
                  <a:pt x="276665" y="450167"/>
                  <a:pt x="270504" y="463827"/>
                  <a:pt x="267287" y="478302"/>
                </a:cubicBezTo>
                <a:cubicBezTo>
                  <a:pt x="234279" y="626841"/>
                  <a:pt x="270818" y="509911"/>
                  <a:pt x="239151" y="604911"/>
                </a:cubicBezTo>
                <a:cubicBezTo>
                  <a:pt x="213054" y="1231218"/>
                  <a:pt x="240502" y="729377"/>
                  <a:pt x="211016" y="1083212"/>
                </a:cubicBezTo>
                <a:cubicBezTo>
                  <a:pt x="200861" y="1205070"/>
                  <a:pt x="196384" y="1327440"/>
                  <a:pt x="182880" y="1448972"/>
                </a:cubicBezTo>
                <a:cubicBezTo>
                  <a:pt x="177599" y="1496500"/>
                  <a:pt x="163832" y="1542699"/>
                  <a:pt x="154745" y="1589649"/>
                </a:cubicBezTo>
                <a:cubicBezTo>
                  <a:pt x="135696" y="1688067"/>
                  <a:pt x="98474" y="1885071"/>
                  <a:pt x="98474" y="1885071"/>
                </a:cubicBezTo>
                <a:cubicBezTo>
                  <a:pt x="93785" y="1955409"/>
                  <a:pt x="84407" y="2025592"/>
                  <a:pt x="84407" y="2096086"/>
                </a:cubicBezTo>
                <a:cubicBezTo>
                  <a:pt x="84407" y="2589164"/>
                  <a:pt x="74961" y="2288011"/>
                  <a:pt x="112542" y="2475914"/>
                </a:cubicBezTo>
                <a:cubicBezTo>
                  <a:pt x="119744" y="2511926"/>
                  <a:pt x="122427" y="2566023"/>
                  <a:pt x="140677" y="2602523"/>
                </a:cubicBezTo>
                <a:cubicBezTo>
                  <a:pt x="150930" y="2623029"/>
                  <a:pt x="190886" y="2677779"/>
                  <a:pt x="211016" y="2686929"/>
                </a:cubicBezTo>
                <a:cubicBezTo>
                  <a:pt x="267620" y="2712658"/>
                  <a:pt x="375736" y="2721587"/>
                  <a:pt x="436099" y="2729132"/>
                </a:cubicBezTo>
                <a:cubicBezTo>
                  <a:pt x="450167" y="2733821"/>
                  <a:pt x="463473" y="2743200"/>
                  <a:pt x="478302" y="2743200"/>
                </a:cubicBezTo>
                <a:cubicBezTo>
                  <a:pt x="545780" y="2743200"/>
                  <a:pt x="621978" y="2730029"/>
                  <a:pt x="689317" y="2715065"/>
                </a:cubicBezTo>
                <a:cubicBezTo>
                  <a:pt x="708191" y="2710871"/>
                  <a:pt x="726831" y="2705686"/>
                  <a:pt x="745588" y="2700997"/>
                </a:cubicBezTo>
                <a:cubicBezTo>
                  <a:pt x="759656" y="2691619"/>
                  <a:pt x="776658" y="2685586"/>
                  <a:pt x="787791" y="2672862"/>
                </a:cubicBezTo>
                <a:cubicBezTo>
                  <a:pt x="810058" y="2647414"/>
                  <a:pt x="844062" y="2588456"/>
                  <a:pt x="844062" y="2588456"/>
                </a:cubicBezTo>
                <a:cubicBezTo>
                  <a:pt x="853440" y="2560320"/>
                  <a:pt x="861182" y="2531585"/>
                  <a:pt x="872197" y="2504049"/>
                </a:cubicBezTo>
                <a:cubicBezTo>
                  <a:pt x="879985" y="2484578"/>
                  <a:pt x="892970" y="2467415"/>
                  <a:pt x="900333" y="2447779"/>
                </a:cubicBezTo>
                <a:cubicBezTo>
                  <a:pt x="907122" y="2429676"/>
                  <a:pt x="909089" y="2410098"/>
                  <a:pt x="914400" y="2391508"/>
                </a:cubicBezTo>
                <a:cubicBezTo>
                  <a:pt x="942107" y="2294531"/>
                  <a:pt x="917145" y="2417241"/>
                  <a:pt x="942536" y="2264899"/>
                </a:cubicBezTo>
                <a:cubicBezTo>
                  <a:pt x="947225" y="2128911"/>
                  <a:pt x="956603" y="1993004"/>
                  <a:pt x="956603" y="1856936"/>
                </a:cubicBezTo>
                <a:cubicBezTo>
                  <a:pt x="956603" y="1777956"/>
                  <a:pt x="934765" y="1501220"/>
                  <a:pt x="928468" y="1406769"/>
                </a:cubicBezTo>
                <a:cubicBezTo>
                  <a:pt x="911805" y="1156835"/>
                  <a:pt x="932989" y="1256044"/>
                  <a:pt x="900333" y="1125416"/>
                </a:cubicBezTo>
                <a:cubicBezTo>
                  <a:pt x="895644" y="1041010"/>
                  <a:pt x="893589" y="956416"/>
                  <a:pt x="886265" y="872197"/>
                </a:cubicBezTo>
                <a:cubicBezTo>
                  <a:pt x="884194" y="848377"/>
                  <a:pt x="875833" y="825491"/>
                  <a:pt x="872197" y="801859"/>
                </a:cubicBezTo>
                <a:cubicBezTo>
                  <a:pt x="866448" y="764493"/>
                  <a:pt x="864893" y="726513"/>
                  <a:pt x="858130" y="689317"/>
                </a:cubicBezTo>
                <a:cubicBezTo>
                  <a:pt x="855477" y="674728"/>
                  <a:pt x="847964" y="661420"/>
                  <a:pt x="844062" y="647114"/>
                </a:cubicBezTo>
                <a:cubicBezTo>
                  <a:pt x="833888" y="609808"/>
                  <a:pt x="825305" y="572086"/>
                  <a:pt x="815927" y="534572"/>
                </a:cubicBezTo>
                <a:cubicBezTo>
                  <a:pt x="811238" y="515815"/>
                  <a:pt x="812584" y="494389"/>
                  <a:pt x="801859" y="478302"/>
                </a:cubicBezTo>
                <a:lnTo>
                  <a:pt x="773723" y="436099"/>
                </a:lnTo>
                <a:cubicBezTo>
                  <a:pt x="763688" y="405994"/>
                  <a:pt x="757188" y="374151"/>
                  <a:pt x="731520" y="351692"/>
                </a:cubicBezTo>
                <a:cubicBezTo>
                  <a:pt x="706072" y="329425"/>
                  <a:pt x="671024" y="319333"/>
                  <a:pt x="647114" y="295422"/>
                </a:cubicBezTo>
                <a:cubicBezTo>
                  <a:pt x="608494" y="256800"/>
                  <a:pt x="631562" y="271480"/>
                  <a:pt x="576776" y="253219"/>
                </a:cubicBezTo>
                <a:cubicBezTo>
                  <a:pt x="562708" y="243840"/>
                  <a:pt x="551396" y="226765"/>
                  <a:pt x="534573" y="225083"/>
                </a:cubicBezTo>
                <a:cubicBezTo>
                  <a:pt x="428986" y="214524"/>
                  <a:pt x="457139" y="226306"/>
                  <a:pt x="407963" y="267286"/>
                </a:cubicBezTo>
                <a:cubicBezTo>
                  <a:pt x="389951" y="282296"/>
                  <a:pt x="369217" y="293912"/>
                  <a:pt x="351693" y="309489"/>
                </a:cubicBezTo>
                <a:cubicBezTo>
                  <a:pt x="195249" y="448551"/>
                  <a:pt x="357043" y="323062"/>
                  <a:pt x="225083" y="422031"/>
                </a:cubicBezTo>
                <a:cubicBezTo>
                  <a:pt x="215705" y="436099"/>
                  <a:pt x="204509" y="449112"/>
                  <a:pt x="196948" y="464234"/>
                </a:cubicBezTo>
                <a:cubicBezTo>
                  <a:pt x="190316" y="477497"/>
                  <a:pt x="182880" y="491608"/>
                  <a:pt x="182880" y="506437"/>
                </a:cubicBezTo>
                <a:cubicBezTo>
                  <a:pt x="182880" y="642505"/>
                  <a:pt x="192259" y="778412"/>
                  <a:pt x="196948" y="914400"/>
                </a:cubicBezTo>
                <a:cubicBezTo>
                  <a:pt x="192259" y="1050388"/>
                  <a:pt x="191368" y="1186559"/>
                  <a:pt x="182880" y="1322363"/>
                </a:cubicBezTo>
                <a:cubicBezTo>
                  <a:pt x="181955" y="1337163"/>
                  <a:pt x="172030" y="1350091"/>
                  <a:pt x="168813" y="1364566"/>
                </a:cubicBezTo>
                <a:cubicBezTo>
                  <a:pt x="162625" y="1392410"/>
                  <a:pt x="158283" y="1420669"/>
                  <a:pt x="154745" y="1448972"/>
                </a:cubicBezTo>
                <a:cubicBezTo>
                  <a:pt x="144211" y="1533242"/>
                  <a:pt x="149941" y="1620533"/>
                  <a:pt x="126610" y="1702191"/>
                </a:cubicBezTo>
                <a:cubicBezTo>
                  <a:pt x="77240" y="1874981"/>
                  <a:pt x="117729" y="1725869"/>
                  <a:pt x="70339" y="1927274"/>
                </a:cubicBezTo>
                <a:cubicBezTo>
                  <a:pt x="37741" y="2065816"/>
                  <a:pt x="37930" y="2035478"/>
                  <a:pt x="14068" y="2194560"/>
                </a:cubicBezTo>
                <a:cubicBezTo>
                  <a:pt x="7769" y="2236553"/>
                  <a:pt x="4689" y="2278966"/>
                  <a:pt x="0" y="2321169"/>
                </a:cubicBezTo>
                <a:cubicBezTo>
                  <a:pt x="4689" y="2372751"/>
                  <a:pt x="7223" y="2424574"/>
                  <a:pt x="14068" y="2475914"/>
                </a:cubicBezTo>
                <a:cubicBezTo>
                  <a:pt x="16623" y="2495079"/>
                  <a:pt x="22580" y="2513666"/>
                  <a:pt x="28136" y="2532185"/>
                </a:cubicBezTo>
                <a:cubicBezTo>
                  <a:pt x="39886" y="2571350"/>
                  <a:pt x="70694" y="2680074"/>
                  <a:pt x="112542" y="2700997"/>
                </a:cubicBezTo>
                <a:cubicBezTo>
                  <a:pt x="220112" y="2754781"/>
                  <a:pt x="135646" y="2721092"/>
                  <a:pt x="323557" y="2743200"/>
                </a:cubicBezTo>
                <a:cubicBezTo>
                  <a:pt x="367266" y="2748342"/>
                  <a:pt x="433880" y="2762451"/>
                  <a:pt x="478302" y="2771336"/>
                </a:cubicBezTo>
                <a:cubicBezTo>
                  <a:pt x="525194" y="2766647"/>
                  <a:pt x="572660" y="2765953"/>
                  <a:pt x="618979" y="2757268"/>
                </a:cubicBezTo>
                <a:cubicBezTo>
                  <a:pt x="689395" y="2744065"/>
                  <a:pt x="700819" y="2727147"/>
                  <a:pt x="759656" y="2700997"/>
                </a:cubicBezTo>
                <a:cubicBezTo>
                  <a:pt x="862897" y="2655113"/>
                  <a:pt x="797464" y="2694549"/>
                  <a:pt x="872197" y="2644726"/>
                </a:cubicBezTo>
                <a:cubicBezTo>
                  <a:pt x="881576" y="2630658"/>
                  <a:pt x="888378" y="2614478"/>
                  <a:pt x="900333" y="2602523"/>
                </a:cubicBezTo>
                <a:cubicBezTo>
                  <a:pt x="912288" y="2590568"/>
                  <a:pt x="932709" y="2588146"/>
                  <a:pt x="942536" y="2574388"/>
                </a:cubicBezTo>
                <a:cubicBezTo>
                  <a:pt x="957214" y="2553839"/>
                  <a:pt x="962178" y="2527830"/>
                  <a:pt x="970671" y="2504049"/>
                </a:cubicBezTo>
                <a:cubicBezTo>
                  <a:pt x="985633" y="2462155"/>
                  <a:pt x="1012874" y="2377440"/>
                  <a:pt x="1012874" y="2377440"/>
                </a:cubicBezTo>
                <a:cubicBezTo>
                  <a:pt x="1008185" y="2269588"/>
                  <a:pt x="1007087" y="2161519"/>
                  <a:pt x="998807" y="2053883"/>
                </a:cubicBezTo>
                <a:cubicBezTo>
                  <a:pt x="997670" y="2039098"/>
                  <a:pt x="987647" y="2026221"/>
                  <a:pt x="984739" y="2011680"/>
                </a:cubicBezTo>
                <a:cubicBezTo>
                  <a:pt x="978236" y="1979166"/>
                  <a:pt x="977174" y="1945720"/>
                  <a:pt x="970671" y="1913206"/>
                </a:cubicBezTo>
                <a:cubicBezTo>
                  <a:pt x="967763" y="1898665"/>
                  <a:pt x="960505" y="1885309"/>
                  <a:pt x="956603" y="1871003"/>
                </a:cubicBezTo>
                <a:cubicBezTo>
                  <a:pt x="946429" y="1833697"/>
                  <a:pt x="937846" y="1795976"/>
                  <a:pt x="928468" y="1758462"/>
                </a:cubicBezTo>
                <a:lnTo>
                  <a:pt x="914400" y="1702191"/>
                </a:lnTo>
                <a:cubicBezTo>
                  <a:pt x="905022" y="1500554"/>
                  <a:pt x="898856" y="1298742"/>
                  <a:pt x="886265" y="1097280"/>
                </a:cubicBezTo>
                <a:cubicBezTo>
                  <a:pt x="884774" y="1073416"/>
                  <a:pt x="878282" y="1050065"/>
                  <a:pt x="872197" y="1026942"/>
                </a:cubicBezTo>
                <a:cubicBezTo>
                  <a:pt x="854821" y="960914"/>
                  <a:pt x="827152" y="897341"/>
                  <a:pt x="815927" y="829994"/>
                </a:cubicBezTo>
                <a:lnTo>
                  <a:pt x="801859" y="745588"/>
                </a:lnTo>
                <a:cubicBezTo>
                  <a:pt x="797170" y="684628"/>
                  <a:pt x="793588" y="623573"/>
                  <a:pt x="787791" y="562708"/>
                </a:cubicBezTo>
                <a:cubicBezTo>
                  <a:pt x="784207" y="525072"/>
                  <a:pt x="776863" y="487841"/>
                  <a:pt x="773723" y="450166"/>
                </a:cubicBezTo>
                <a:cubicBezTo>
                  <a:pt x="767480" y="375252"/>
                  <a:pt x="767136" y="299884"/>
                  <a:pt x="759656" y="225083"/>
                </a:cubicBezTo>
                <a:cubicBezTo>
                  <a:pt x="757732" y="205845"/>
                  <a:pt x="753204" y="186583"/>
                  <a:pt x="745588" y="168812"/>
                </a:cubicBezTo>
                <a:cubicBezTo>
                  <a:pt x="738928" y="153272"/>
                  <a:pt x="717453" y="126609"/>
                  <a:pt x="717453" y="12660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EEF3-60F0-2F29-E69C-44ACA7808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1" y="138896"/>
            <a:ext cx="11945073" cy="6609145"/>
          </a:xfrm>
        </p:spPr>
        <p:txBody>
          <a:bodyPr/>
          <a:lstStyle/>
          <a:p>
            <a:r>
              <a:rPr lang="en-US" dirty="0"/>
              <a:t>In treatment </a:t>
            </a:r>
          </a:p>
          <a:p>
            <a:pPr lvl="1"/>
            <a:r>
              <a:rPr lang="en-US" dirty="0"/>
              <a:t>Please include about weight loss journey also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59E1F8-CA04-3A8E-4281-7ED68558E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26640" r="1042" b="22284"/>
          <a:stretch/>
        </p:blipFill>
        <p:spPr>
          <a:xfrm>
            <a:off x="351446" y="196947"/>
            <a:ext cx="10058646" cy="337624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56C3C-C5F0-4170-C7B2-89DE02B48120}"/>
              </a:ext>
            </a:extLst>
          </p:cNvPr>
          <p:cNvSpPr txBox="1"/>
          <p:nvPr/>
        </p:nvSpPr>
        <p:spPr>
          <a:xfrm>
            <a:off x="2982351" y="4290647"/>
            <a:ext cx="635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we need to add about SVF(Stromal vascular fraction) fat also</a:t>
            </a:r>
          </a:p>
        </p:txBody>
      </p:sp>
    </p:spTree>
    <p:extLst>
      <p:ext uri="{BB962C8B-B14F-4D97-AF65-F5344CB8AC3E}">
        <p14:creationId xmlns:p14="http://schemas.microsoft.com/office/powerpoint/2010/main" val="287021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0FF567-EA93-F6A1-98FC-4C68F42C5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23" r="2148"/>
          <a:stretch/>
        </p:blipFill>
        <p:spPr>
          <a:xfrm>
            <a:off x="449921" y="295421"/>
            <a:ext cx="7193005" cy="4473527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3C0B3AC-6EB3-F71B-1F34-C54379754272}"/>
              </a:ext>
            </a:extLst>
          </p:cNvPr>
          <p:cNvSpPr/>
          <p:nvPr/>
        </p:nvSpPr>
        <p:spPr>
          <a:xfrm>
            <a:off x="4005836" y="2391508"/>
            <a:ext cx="1228104" cy="492369"/>
          </a:xfrm>
          <a:custGeom>
            <a:avLst/>
            <a:gdLst>
              <a:gd name="connsiteX0" fmla="*/ 1072601 w 1228104"/>
              <a:gd name="connsiteY0" fmla="*/ 154744 h 492369"/>
              <a:gd name="connsiteX1" fmla="*/ 270742 w 1228104"/>
              <a:gd name="connsiteY1" fmla="*/ 42203 h 492369"/>
              <a:gd name="connsiteX2" fmla="*/ 73795 w 1228104"/>
              <a:gd name="connsiteY2" fmla="*/ 70338 h 492369"/>
              <a:gd name="connsiteX3" fmla="*/ 45659 w 1228104"/>
              <a:gd name="connsiteY3" fmla="*/ 98474 h 492369"/>
              <a:gd name="connsiteX4" fmla="*/ 31592 w 1228104"/>
              <a:gd name="connsiteY4" fmla="*/ 140677 h 492369"/>
              <a:gd name="connsiteX5" fmla="*/ 3456 w 1228104"/>
              <a:gd name="connsiteY5" fmla="*/ 211015 h 492369"/>
              <a:gd name="connsiteX6" fmla="*/ 59727 w 1228104"/>
              <a:gd name="connsiteY6" fmla="*/ 450166 h 492369"/>
              <a:gd name="connsiteX7" fmla="*/ 115998 w 1228104"/>
              <a:gd name="connsiteY7" fmla="*/ 478301 h 492369"/>
              <a:gd name="connsiteX8" fmla="*/ 186336 w 1228104"/>
              <a:gd name="connsiteY8" fmla="*/ 492369 h 492369"/>
              <a:gd name="connsiteX9" fmla="*/ 453622 w 1228104"/>
              <a:gd name="connsiteY9" fmla="*/ 478301 h 492369"/>
              <a:gd name="connsiteX10" fmla="*/ 552096 w 1228104"/>
              <a:gd name="connsiteY10" fmla="*/ 436098 h 492369"/>
              <a:gd name="connsiteX11" fmla="*/ 608367 w 1228104"/>
              <a:gd name="connsiteY11" fmla="*/ 422030 h 492369"/>
              <a:gd name="connsiteX12" fmla="*/ 692773 w 1228104"/>
              <a:gd name="connsiteY12" fmla="*/ 379827 h 492369"/>
              <a:gd name="connsiteX13" fmla="*/ 763112 w 1228104"/>
              <a:gd name="connsiteY13" fmla="*/ 337624 h 492369"/>
              <a:gd name="connsiteX14" fmla="*/ 847518 w 1228104"/>
              <a:gd name="connsiteY14" fmla="*/ 281354 h 492369"/>
              <a:gd name="connsiteX15" fmla="*/ 889721 w 1228104"/>
              <a:gd name="connsiteY15" fmla="*/ 253218 h 492369"/>
              <a:gd name="connsiteX16" fmla="*/ 931924 w 1228104"/>
              <a:gd name="connsiteY16" fmla="*/ 239150 h 492369"/>
              <a:gd name="connsiteX17" fmla="*/ 1016330 w 1228104"/>
              <a:gd name="connsiteY17" fmla="*/ 168812 h 492369"/>
              <a:gd name="connsiteX18" fmla="*/ 1030398 w 1228104"/>
              <a:gd name="connsiteY18" fmla="*/ 126609 h 492369"/>
              <a:gd name="connsiteX19" fmla="*/ 988195 w 1228104"/>
              <a:gd name="connsiteY19" fmla="*/ 98474 h 492369"/>
              <a:gd name="connsiteX20" fmla="*/ 791247 w 1228104"/>
              <a:gd name="connsiteY20" fmla="*/ 70338 h 492369"/>
              <a:gd name="connsiteX21" fmla="*/ 355149 w 1228104"/>
              <a:gd name="connsiteY21" fmla="*/ 84406 h 492369"/>
              <a:gd name="connsiteX22" fmla="*/ 298878 w 1228104"/>
              <a:gd name="connsiteY22" fmla="*/ 112541 h 492369"/>
              <a:gd name="connsiteX23" fmla="*/ 228539 w 1228104"/>
              <a:gd name="connsiteY23" fmla="*/ 154744 h 492369"/>
              <a:gd name="connsiteX24" fmla="*/ 115998 w 1228104"/>
              <a:gd name="connsiteY24" fmla="*/ 267286 h 492369"/>
              <a:gd name="connsiteX25" fmla="*/ 101930 w 1228104"/>
              <a:gd name="connsiteY25" fmla="*/ 309489 h 492369"/>
              <a:gd name="connsiteX26" fmla="*/ 115998 w 1228104"/>
              <a:gd name="connsiteY26" fmla="*/ 365760 h 492369"/>
              <a:gd name="connsiteX27" fmla="*/ 172269 w 1228104"/>
              <a:gd name="connsiteY27" fmla="*/ 393895 h 492369"/>
              <a:gd name="connsiteX28" fmla="*/ 341081 w 1228104"/>
              <a:gd name="connsiteY28" fmla="*/ 436098 h 492369"/>
              <a:gd name="connsiteX29" fmla="*/ 720909 w 1228104"/>
              <a:gd name="connsiteY29" fmla="*/ 422030 h 492369"/>
              <a:gd name="connsiteX30" fmla="*/ 791247 w 1228104"/>
              <a:gd name="connsiteY30" fmla="*/ 407963 h 492369"/>
              <a:gd name="connsiteX31" fmla="*/ 917856 w 1228104"/>
              <a:gd name="connsiteY31" fmla="*/ 337624 h 492369"/>
              <a:gd name="connsiteX32" fmla="*/ 974127 w 1228104"/>
              <a:gd name="connsiteY32" fmla="*/ 309489 h 492369"/>
              <a:gd name="connsiteX33" fmla="*/ 1044466 w 1228104"/>
              <a:gd name="connsiteY33" fmla="*/ 281354 h 492369"/>
              <a:gd name="connsiteX34" fmla="*/ 1100736 w 1228104"/>
              <a:gd name="connsiteY34" fmla="*/ 239150 h 492369"/>
              <a:gd name="connsiteX35" fmla="*/ 1213278 w 1228104"/>
              <a:gd name="connsiteY35" fmla="*/ 168812 h 492369"/>
              <a:gd name="connsiteX36" fmla="*/ 1227346 w 1228104"/>
              <a:gd name="connsiteY36" fmla="*/ 126609 h 492369"/>
              <a:gd name="connsiteX37" fmla="*/ 1185142 w 1228104"/>
              <a:gd name="connsiteY37" fmla="*/ 70338 h 492369"/>
              <a:gd name="connsiteX38" fmla="*/ 1100736 w 1228104"/>
              <a:gd name="connsiteY38" fmla="*/ 28135 h 492369"/>
              <a:gd name="connsiteX39" fmla="*/ 960059 w 1228104"/>
              <a:gd name="connsiteY39" fmla="*/ 0 h 492369"/>
              <a:gd name="connsiteX40" fmla="*/ 425487 w 1228104"/>
              <a:gd name="connsiteY40" fmla="*/ 14067 h 492369"/>
              <a:gd name="connsiteX41" fmla="*/ 369216 w 1228104"/>
              <a:gd name="connsiteY41" fmla="*/ 28135 h 492369"/>
              <a:gd name="connsiteX42" fmla="*/ 284810 w 1228104"/>
              <a:gd name="connsiteY42" fmla="*/ 84406 h 492369"/>
              <a:gd name="connsiteX43" fmla="*/ 214472 w 1228104"/>
              <a:gd name="connsiteY43" fmla="*/ 154744 h 492369"/>
              <a:gd name="connsiteX44" fmla="*/ 144133 w 1228104"/>
              <a:gd name="connsiteY44" fmla="*/ 225083 h 492369"/>
              <a:gd name="connsiteX45" fmla="*/ 130066 w 1228104"/>
              <a:gd name="connsiteY45" fmla="*/ 267286 h 492369"/>
              <a:gd name="connsiteX46" fmla="*/ 115998 w 1228104"/>
              <a:gd name="connsiteY46" fmla="*/ 393895 h 492369"/>
              <a:gd name="connsiteX47" fmla="*/ 172269 w 1228104"/>
              <a:gd name="connsiteY47" fmla="*/ 407963 h 492369"/>
              <a:gd name="connsiteX48" fmla="*/ 749044 w 1228104"/>
              <a:gd name="connsiteY48" fmla="*/ 393895 h 492369"/>
              <a:gd name="connsiteX49" fmla="*/ 805315 w 1228104"/>
              <a:gd name="connsiteY49" fmla="*/ 379827 h 492369"/>
              <a:gd name="connsiteX50" fmla="*/ 861586 w 1228104"/>
              <a:gd name="connsiteY50" fmla="*/ 351692 h 492369"/>
              <a:gd name="connsiteX51" fmla="*/ 945992 w 1228104"/>
              <a:gd name="connsiteY51" fmla="*/ 295421 h 492369"/>
              <a:gd name="connsiteX52" fmla="*/ 1016330 w 1228104"/>
              <a:gd name="connsiteY52" fmla="*/ 211015 h 492369"/>
              <a:gd name="connsiteX53" fmla="*/ 1030398 w 1228104"/>
              <a:gd name="connsiteY53" fmla="*/ 168812 h 492369"/>
              <a:gd name="connsiteX54" fmla="*/ 1016330 w 1228104"/>
              <a:gd name="connsiteY54" fmla="*/ 84406 h 492369"/>
              <a:gd name="connsiteX55" fmla="*/ 960059 w 1228104"/>
              <a:gd name="connsiteY55" fmla="*/ 56270 h 492369"/>
              <a:gd name="connsiteX56" fmla="*/ 749044 w 1228104"/>
              <a:gd name="connsiteY56" fmla="*/ 14067 h 492369"/>
              <a:gd name="connsiteX57" fmla="*/ 397352 w 1228104"/>
              <a:gd name="connsiteY57" fmla="*/ 28135 h 492369"/>
              <a:gd name="connsiteX58" fmla="*/ 270742 w 1228104"/>
              <a:gd name="connsiteY58" fmla="*/ 70338 h 492369"/>
              <a:gd name="connsiteX59" fmla="*/ 186336 w 1228104"/>
              <a:gd name="connsiteY59" fmla="*/ 112541 h 492369"/>
              <a:gd name="connsiteX60" fmla="*/ 158201 w 1228104"/>
              <a:gd name="connsiteY60" fmla="*/ 154744 h 492369"/>
              <a:gd name="connsiteX61" fmla="*/ 115998 w 1228104"/>
              <a:gd name="connsiteY61" fmla="*/ 196947 h 49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28104" h="492369">
                <a:moveTo>
                  <a:pt x="1072601" y="154744"/>
                </a:moveTo>
                <a:cubicBezTo>
                  <a:pt x="751329" y="-70146"/>
                  <a:pt x="989150" y="57488"/>
                  <a:pt x="270742" y="42203"/>
                </a:cubicBezTo>
                <a:cubicBezTo>
                  <a:pt x="268338" y="42421"/>
                  <a:pt x="117291" y="44240"/>
                  <a:pt x="73795" y="70338"/>
                </a:cubicBezTo>
                <a:cubicBezTo>
                  <a:pt x="62422" y="77162"/>
                  <a:pt x="55038" y="89095"/>
                  <a:pt x="45659" y="98474"/>
                </a:cubicBezTo>
                <a:cubicBezTo>
                  <a:pt x="40970" y="112542"/>
                  <a:pt x="36799" y="126793"/>
                  <a:pt x="31592" y="140677"/>
                </a:cubicBezTo>
                <a:cubicBezTo>
                  <a:pt x="22725" y="164321"/>
                  <a:pt x="4857" y="185802"/>
                  <a:pt x="3456" y="211015"/>
                </a:cubicBezTo>
                <a:cubicBezTo>
                  <a:pt x="-1566" y="301408"/>
                  <a:pt x="-11150" y="389415"/>
                  <a:pt x="59727" y="450166"/>
                </a:cubicBezTo>
                <a:cubicBezTo>
                  <a:pt x="75649" y="463814"/>
                  <a:pt x="96103" y="471669"/>
                  <a:pt x="115998" y="478301"/>
                </a:cubicBezTo>
                <a:cubicBezTo>
                  <a:pt x="138681" y="485862"/>
                  <a:pt x="162890" y="487680"/>
                  <a:pt x="186336" y="492369"/>
                </a:cubicBezTo>
                <a:cubicBezTo>
                  <a:pt x="275431" y="487680"/>
                  <a:pt x="364739" y="486030"/>
                  <a:pt x="453622" y="478301"/>
                </a:cubicBezTo>
                <a:cubicBezTo>
                  <a:pt x="538072" y="470958"/>
                  <a:pt x="483508" y="465493"/>
                  <a:pt x="552096" y="436098"/>
                </a:cubicBezTo>
                <a:cubicBezTo>
                  <a:pt x="569867" y="428482"/>
                  <a:pt x="589610" y="426719"/>
                  <a:pt x="608367" y="422030"/>
                </a:cubicBezTo>
                <a:cubicBezTo>
                  <a:pt x="729315" y="341399"/>
                  <a:pt x="576288" y="438070"/>
                  <a:pt x="692773" y="379827"/>
                </a:cubicBezTo>
                <a:cubicBezTo>
                  <a:pt x="717229" y="367599"/>
                  <a:pt x="740044" y="352304"/>
                  <a:pt x="763112" y="337624"/>
                </a:cubicBezTo>
                <a:cubicBezTo>
                  <a:pt x="791640" y="319470"/>
                  <a:pt x="819383" y="300111"/>
                  <a:pt x="847518" y="281354"/>
                </a:cubicBezTo>
                <a:cubicBezTo>
                  <a:pt x="861586" y="271975"/>
                  <a:pt x="873681" y="258565"/>
                  <a:pt x="889721" y="253218"/>
                </a:cubicBezTo>
                <a:cubicBezTo>
                  <a:pt x="903789" y="248529"/>
                  <a:pt x="918661" y="245782"/>
                  <a:pt x="931924" y="239150"/>
                </a:cubicBezTo>
                <a:cubicBezTo>
                  <a:pt x="971096" y="219564"/>
                  <a:pt x="985217" y="199925"/>
                  <a:pt x="1016330" y="168812"/>
                </a:cubicBezTo>
                <a:cubicBezTo>
                  <a:pt x="1021019" y="154744"/>
                  <a:pt x="1035905" y="140377"/>
                  <a:pt x="1030398" y="126609"/>
                </a:cubicBezTo>
                <a:cubicBezTo>
                  <a:pt x="1024119" y="110911"/>
                  <a:pt x="1003317" y="106035"/>
                  <a:pt x="988195" y="98474"/>
                </a:cubicBezTo>
                <a:cubicBezTo>
                  <a:pt x="934066" y="71410"/>
                  <a:pt x="830788" y="73933"/>
                  <a:pt x="791247" y="70338"/>
                </a:cubicBezTo>
                <a:cubicBezTo>
                  <a:pt x="645881" y="75027"/>
                  <a:pt x="500059" y="71985"/>
                  <a:pt x="355149" y="84406"/>
                </a:cubicBezTo>
                <a:cubicBezTo>
                  <a:pt x="334255" y="86197"/>
                  <a:pt x="317210" y="102357"/>
                  <a:pt x="298878" y="112541"/>
                </a:cubicBezTo>
                <a:cubicBezTo>
                  <a:pt x="274976" y="125820"/>
                  <a:pt x="251290" y="139577"/>
                  <a:pt x="228539" y="154744"/>
                </a:cubicBezTo>
                <a:cubicBezTo>
                  <a:pt x="184081" y="184383"/>
                  <a:pt x="140477" y="218328"/>
                  <a:pt x="115998" y="267286"/>
                </a:cubicBezTo>
                <a:cubicBezTo>
                  <a:pt x="109366" y="280549"/>
                  <a:pt x="106619" y="295421"/>
                  <a:pt x="101930" y="309489"/>
                </a:cubicBezTo>
                <a:cubicBezTo>
                  <a:pt x="106619" y="328246"/>
                  <a:pt x="103620" y="350907"/>
                  <a:pt x="115998" y="365760"/>
                </a:cubicBezTo>
                <a:cubicBezTo>
                  <a:pt x="129423" y="381870"/>
                  <a:pt x="152561" y="386728"/>
                  <a:pt x="172269" y="393895"/>
                </a:cubicBezTo>
                <a:cubicBezTo>
                  <a:pt x="235892" y="417030"/>
                  <a:pt x="277780" y="423438"/>
                  <a:pt x="341081" y="436098"/>
                </a:cubicBezTo>
                <a:cubicBezTo>
                  <a:pt x="467690" y="431409"/>
                  <a:pt x="594460" y="429933"/>
                  <a:pt x="720909" y="422030"/>
                </a:cubicBezTo>
                <a:cubicBezTo>
                  <a:pt x="744773" y="420539"/>
                  <a:pt x="768564" y="415524"/>
                  <a:pt x="791247" y="407963"/>
                </a:cubicBezTo>
                <a:cubicBezTo>
                  <a:pt x="824975" y="396720"/>
                  <a:pt x="890814" y="352647"/>
                  <a:pt x="917856" y="337624"/>
                </a:cubicBezTo>
                <a:cubicBezTo>
                  <a:pt x="936188" y="327440"/>
                  <a:pt x="954963" y="318006"/>
                  <a:pt x="974127" y="309489"/>
                </a:cubicBezTo>
                <a:cubicBezTo>
                  <a:pt x="997203" y="299233"/>
                  <a:pt x="1022391" y="293618"/>
                  <a:pt x="1044466" y="281354"/>
                </a:cubicBezTo>
                <a:cubicBezTo>
                  <a:pt x="1064962" y="269967"/>
                  <a:pt x="1080854" y="251577"/>
                  <a:pt x="1100736" y="239150"/>
                </a:cubicBezTo>
                <a:cubicBezTo>
                  <a:pt x="1255238" y="142585"/>
                  <a:pt x="1053851" y="288382"/>
                  <a:pt x="1213278" y="168812"/>
                </a:cubicBezTo>
                <a:cubicBezTo>
                  <a:pt x="1217967" y="154744"/>
                  <a:pt x="1231420" y="140867"/>
                  <a:pt x="1227346" y="126609"/>
                </a:cubicBezTo>
                <a:cubicBezTo>
                  <a:pt x="1220905" y="104065"/>
                  <a:pt x="1201721" y="86917"/>
                  <a:pt x="1185142" y="70338"/>
                </a:cubicBezTo>
                <a:cubicBezTo>
                  <a:pt x="1160481" y="45677"/>
                  <a:pt x="1132772" y="37288"/>
                  <a:pt x="1100736" y="28135"/>
                </a:cubicBezTo>
                <a:cubicBezTo>
                  <a:pt x="1041973" y="11345"/>
                  <a:pt x="1026391" y="11055"/>
                  <a:pt x="960059" y="0"/>
                </a:cubicBezTo>
                <a:cubicBezTo>
                  <a:pt x="781868" y="4689"/>
                  <a:pt x="603538" y="5589"/>
                  <a:pt x="425487" y="14067"/>
                </a:cubicBezTo>
                <a:cubicBezTo>
                  <a:pt x="406175" y="14987"/>
                  <a:pt x="386509" y="19488"/>
                  <a:pt x="369216" y="28135"/>
                </a:cubicBezTo>
                <a:cubicBezTo>
                  <a:pt x="338971" y="43257"/>
                  <a:pt x="284810" y="84406"/>
                  <a:pt x="284810" y="84406"/>
                </a:cubicBezTo>
                <a:cubicBezTo>
                  <a:pt x="228540" y="168812"/>
                  <a:pt x="289499" y="89095"/>
                  <a:pt x="214472" y="154744"/>
                </a:cubicBezTo>
                <a:cubicBezTo>
                  <a:pt x="189518" y="176579"/>
                  <a:pt x="144133" y="225083"/>
                  <a:pt x="144133" y="225083"/>
                </a:cubicBezTo>
                <a:cubicBezTo>
                  <a:pt x="139444" y="239151"/>
                  <a:pt x="136698" y="254023"/>
                  <a:pt x="130066" y="267286"/>
                </a:cubicBezTo>
                <a:cubicBezTo>
                  <a:pt x="106083" y="315251"/>
                  <a:pt x="65451" y="323129"/>
                  <a:pt x="115998" y="393895"/>
                </a:cubicBezTo>
                <a:cubicBezTo>
                  <a:pt x="127236" y="409628"/>
                  <a:pt x="153512" y="403274"/>
                  <a:pt x="172269" y="407963"/>
                </a:cubicBezTo>
                <a:cubicBezTo>
                  <a:pt x="364527" y="403274"/>
                  <a:pt x="556918" y="402434"/>
                  <a:pt x="749044" y="393895"/>
                </a:cubicBezTo>
                <a:cubicBezTo>
                  <a:pt x="768359" y="393037"/>
                  <a:pt x="787212" y="386616"/>
                  <a:pt x="805315" y="379827"/>
                </a:cubicBezTo>
                <a:cubicBezTo>
                  <a:pt x="824951" y="372464"/>
                  <a:pt x="843604" y="362481"/>
                  <a:pt x="861586" y="351692"/>
                </a:cubicBezTo>
                <a:cubicBezTo>
                  <a:pt x="890582" y="334295"/>
                  <a:pt x="922082" y="319331"/>
                  <a:pt x="945992" y="295421"/>
                </a:cubicBezTo>
                <a:cubicBezTo>
                  <a:pt x="977105" y="264308"/>
                  <a:pt x="996744" y="250187"/>
                  <a:pt x="1016330" y="211015"/>
                </a:cubicBezTo>
                <a:cubicBezTo>
                  <a:pt x="1022962" y="197752"/>
                  <a:pt x="1025709" y="182880"/>
                  <a:pt x="1030398" y="168812"/>
                </a:cubicBezTo>
                <a:cubicBezTo>
                  <a:pt x="1025709" y="140677"/>
                  <a:pt x="1031447" y="108594"/>
                  <a:pt x="1016330" y="84406"/>
                </a:cubicBezTo>
                <a:cubicBezTo>
                  <a:pt x="1005215" y="66623"/>
                  <a:pt x="979530" y="64058"/>
                  <a:pt x="960059" y="56270"/>
                </a:cubicBezTo>
                <a:cubicBezTo>
                  <a:pt x="864146" y="17905"/>
                  <a:pt x="863926" y="26832"/>
                  <a:pt x="749044" y="14067"/>
                </a:cubicBezTo>
                <a:cubicBezTo>
                  <a:pt x="631813" y="18756"/>
                  <a:pt x="514398" y="20063"/>
                  <a:pt x="397352" y="28135"/>
                </a:cubicBezTo>
                <a:cubicBezTo>
                  <a:pt x="358842" y="30791"/>
                  <a:pt x="303837" y="57927"/>
                  <a:pt x="270742" y="70338"/>
                </a:cubicBezTo>
                <a:cubicBezTo>
                  <a:pt x="204181" y="95298"/>
                  <a:pt x="250362" y="69858"/>
                  <a:pt x="186336" y="112541"/>
                </a:cubicBezTo>
                <a:cubicBezTo>
                  <a:pt x="176958" y="126609"/>
                  <a:pt x="170156" y="142789"/>
                  <a:pt x="158201" y="154744"/>
                </a:cubicBezTo>
                <a:cubicBezTo>
                  <a:pt x="112097" y="200849"/>
                  <a:pt x="115998" y="161711"/>
                  <a:pt x="115998" y="19694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6AA5FE-ECDF-B13D-0684-88D909DCA623}"/>
              </a:ext>
            </a:extLst>
          </p:cNvPr>
          <p:cNvSpPr txBox="1"/>
          <p:nvPr/>
        </p:nvSpPr>
        <p:spPr>
          <a:xfrm>
            <a:off x="1617785" y="5669280"/>
            <a:ext cx="221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 prolotherapy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9522C1B-3AC4-F439-DEA6-32625E678569}"/>
              </a:ext>
            </a:extLst>
          </p:cNvPr>
          <p:cNvSpPr/>
          <p:nvPr/>
        </p:nvSpPr>
        <p:spPr>
          <a:xfrm>
            <a:off x="5598942" y="3671668"/>
            <a:ext cx="1167618" cy="604910"/>
          </a:xfrm>
          <a:custGeom>
            <a:avLst/>
            <a:gdLst>
              <a:gd name="connsiteX0" fmla="*/ 1167618 w 1167618"/>
              <a:gd name="connsiteY0" fmla="*/ 225083 h 604910"/>
              <a:gd name="connsiteX1" fmla="*/ 1055076 w 1167618"/>
              <a:gd name="connsiteY1" fmla="*/ 182880 h 604910"/>
              <a:gd name="connsiteX2" fmla="*/ 970670 w 1167618"/>
              <a:gd name="connsiteY2" fmla="*/ 154744 h 604910"/>
              <a:gd name="connsiteX3" fmla="*/ 872196 w 1167618"/>
              <a:gd name="connsiteY3" fmla="*/ 98474 h 604910"/>
              <a:gd name="connsiteX4" fmla="*/ 787790 w 1167618"/>
              <a:gd name="connsiteY4" fmla="*/ 70338 h 604910"/>
              <a:gd name="connsiteX5" fmla="*/ 675249 w 1167618"/>
              <a:gd name="connsiteY5" fmla="*/ 28135 h 604910"/>
              <a:gd name="connsiteX6" fmla="*/ 548640 w 1167618"/>
              <a:gd name="connsiteY6" fmla="*/ 0 h 604910"/>
              <a:gd name="connsiteX7" fmla="*/ 337624 w 1167618"/>
              <a:gd name="connsiteY7" fmla="*/ 14067 h 604910"/>
              <a:gd name="connsiteX8" fmla="*/ 225083 w 1167618"/>
              <a:gd name="connsiteY8" fmla="*/ 42203 h 604910"/>
              <a:gd name="connsiteX9" fmla="*/ 168812 w 1167618"/>
              <a:gd name="connsiteY9" fmla="*/ 70338 h 604910"/>
              <a:gd name="connsiteX10" fmla="*/ 112541 w 1167618"/>
              <a:gd name="connsiteY10" fmla="*/ 84406 h 604910"/>
              <a:gd name="connsiteX11" fmla="*/ 70338 w 1167618"/>
              <a:gd name="connsiteY11" fmla="*/ 98474 h 604910"/>
              <a:gd name="connsiteX12" fmla="*/ 42203 w 1167618"/>
              <a:gd name="connsiteY12" fmla="*/ 154744 h 604910"/>
              <a:gd name="connsiteX13" fmla="*/ 0 w 1167618"/>
              <a:gd name="connsiteY13" fmla="*/ 309489 h 604910"/>
              <a:gd name="connsiteX14" fmla="*/ 14067 w 1167618"/>
              <a:gd name="connsiteY14" fmla="*/ 393895 h 604910"/>
              <a:gd name="connsiteX15" fmla="*/ 42203 w 1167618"/>
              <a:gd name="connsiteY15" fmla="*/ 422030 h 604910"/>
              <a:gd name="connsiteX16" fmla="*/ 140676 w 1167618"/>
              <a:gd name="connsiteY16" fmla="*/ 520504 h 604910"/>
              <a:gd name="connsiteX17" fmla="*/ 168812 w 1167618"/>
              <a:gd name="connsiteY17" fmla="*/ 548640 h 604910"/>
              <a:gd name="connsiteX18" fmla="*/ 253218 w 1167618"/>
              <a:gd name="connsiteY18" fmla="*/ 604910 h 604910"/>
              <a:gd name="connsiteX19" fmla="*/ 492369 w 1167618"/>
              <a:gd name="connsiteY19" fmla="*/ 590843 h 604910"/>
              <a:gd name="connsiteX20" fmla="*/ 548640 w 1167618"/>
              <a:gd name="connsiteY20" fmla="*/ 562707 h 604910"/>
              <a:gd name="connsiteX21" fmla="*/ 647113 w 1167618"/>
              <a:gd name="connsiteY21" fmla="*/ 534572 h 604910"/>
              <a:gd name="connsiteX22" fmla="*/ 717452 w 1167618"/>
              <a:gd name="connsiteY22" fmla="*/ 506437 h 604910"/>
              <a:gd name="connsiteX23" fmla="*/ 773723 w 1167618"/>
              <a:gd name="connsiteY23" fmla="*/ 478301 h 604910"/>
              <a:gd name="connsiteX24" fmla="*/ 886264 w 1167618"/>
              <a:gd name="connsiteY24" fmla="*/ 450166 h 604910"/>
              <a:gd name="connsiteX25" fmla="*/ 970670 w 1167618"/>
              <a:gd name="connsiteY25" fmla="*/ 422030 h 604910"/>
              <a:gd name="connsiteX26" fmla="*/ 1069144 w 1167618"/>
              <a:gd name="connsiteY26" fmla="*/ 365760 h 604910"/>
              <a:gd name="connsiteX27" fmla="*/ 1097280 w 1167618"/>
              <a:gd name="connsiteY27" fmla="*/ 337624 h 604910"/>
              <a:gd name="connsiteX28" fmla="*/ 1097280 w 1167618"/>
              <a:gd name="connsiteY28" fmla="*/ 211015 h 604910"/>
              <a:gd name="connsiteX29" fmla="*/ 998806 w 1167618"/>
              <a:gd name="connsiteY29" fmla="*/ 140677 h 604910"/>
              <a:gd name="connsiteX30" fmla="*/ 914400 w 1167618"/>
              <a:gd name="connsiteY30" fmla="*/ 112541 h 604910"/>
              <a:gd name="connsiteX31" fmla="*/ 872196 w 1167618"/>
              <a:gd name="connsiteY31" fmla="*/ 98474 h 604910"/>
              <a:gd name="connsiteX32" fmla="*/ 773723 w 1167618"/>
              <a:gd name="connsiteY32" fmla="*/ 84406 h 604910"/>
              <a:gd name="connsiteX33" fmla="*/ 196947 w 1167618"/>
              <a:gd name="connsiteY33" fmla="*/ 98474 h 604910"/>
              <a:gd name="connsiteX34" fmla="*/ 126609 w 1167618"/>
              <a:gd name="connsiteY34" fmla="*/ 126609 h 604910"/>
              <a:gd name="connsiteX35" fmla="*/ 42203 w 1167618"/>
              <a:gd name="connsiteY35" fmla="*/ 182880 h 604910"/>
              <a:gd name="connsiteX36" fmla="*/ 28135 w 1167618"/>
              <a:gd name="connsiteY36" fmla="*/ 253218 h 604910"/>
              <a:gd name="connsiteX37" fmla="*/ 56270 w 1167618"/>
              <a:gd name="connsiteY37" fmla="*/ 436098 h 604910"/>
              <a:gd name="connsiteX38" fmla="*/ 84406 w 1167618"/>
              <a:gd name="connsiteY38" fmla="*/ 464234 h 604910"/>
              <a:gd name="connsiteX39" fmla="*/ 168812 w 1167618"/>
              <a:gd name="connsiteY39" fmla="*/ 520504 h 604910"/>
              <a:gd name="connsiteX40" fmla="*/ 225083 w 1167618"/>
              <a:gd name="connsiteY40" fmla="*/ 548640 h 604910"/>
              <a:gd name="connsiteX41" fmla="*/ 365760 w 1167618"/>
              <a:gd name="connsiteY41" fmla="*/ 576775 h 604910"/>
              <a:gd name="connsiteX42" fmla="*/ 576775 w 1167618"/>
              <a:gd name="connsiteY42" fmla="*/ 562707 h 604910"/>
              <a:gd name="connsiteX43" fmla="*/ 647113 w 1167618"/>
              <a:gd name="connsiteY43" fmla="*/ 534572 h 604910"/>
              <a:gd name="connsiteX44" fmla="*/ 773723 w 1167618"/>
              <a:gd name="connsiteY44" fmla="*/ 520504 h 604910"/>
              <a:gd name="connsiteX45" fmla="*/ 914400 w 1167618"/>
              <a:gd name="connsiteY45" fmla="*/ 478301 h 604910"/>
              <a:gd name="connsiteX46" fmla="*/ 956603 w 1167618"/>
              <a:gd name="connsiteY46" fmla="*/ 464234 h 604910"/>
              <a:gd name="connsiteX47" fmla="*/ 998806 w 1167618"/>
              <a:gd name="connsiteY47" fmla="*/ 450166 h 604910"/>
              <a:gd name="connsiteX48" fmla="*/ 1041009 w 1167618"/>
              <a:gd name="connsiteY48" fmla="*/ 407963 h 604910"/>
              <a:gd name="connsiteX49" fmla="*/ 1083212 w 1167618"/>
              <a:gd name="connsiteY49" fmla="*/ 379827 h 604910"/>
              <a:gd name="connsiteX50" fmla="*/ 1097280 w 1167618"/>
              <a:gd name="connsiteY50" fmla="*/ 337624 h 604910"/>
              <a:gd name="connsiteX51" fmla="*/ 1069144 w 1167618"/>
              <a:gd name="connsiteY51" fmla="*/ 267286 h 604910"/>
              <a:gd name="connsiteX52" fmla="*/ 1026941 w 1167618"/>
              <a:gd name="connsiteY52" fmla="*/ 239150 h 604910"/>
              <a:gd name="connsiteX53" fmla="*/ 942535 w 1167618"/>
              <a:gd name="connsiteY53" fmla="*/ 196947 h 604910"/>
              <a:gd name="connsiteX54" fmla="*/ 815926 w 1167618"/>
              <a:gd name="connsiteY54" fmla="*/ 154744 h 604910"/>
              <a:gd name="connsiteX55" fmla="*/ 703384 w 1167618"/>
              <a:gd name="connsiteY55" fmla="*/ 140677 h 604910"/>
              <a:gd name="connsiteX56" fmla="*/ 618978 w 1167618"/>
              <a:gd name="connsiteY56" fmla="*/ 126609 h 604910"/>
              <a:gd name="connsiteX57" fmla="*/ 281353 w 1167618"/>
              <a:gd name="connsiteY57" fmla="*/ 154744 h 604910"/>
              <a:gd name="connsiteX58" fmla="*/ 225083 w 1167618"/>
              <a:gd name="connsiteY58" fmla="*/ 168812 h 604910"/>
              <a:gd name="connsiteX59" fmla="*/ 140676 w 1167618"/>
              <a:gd name="connsiteY59" fmla="*/ 211015 h 60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67618" h="604910">
                <a:moveTo>
                  <a:pt x="1167618" y="225083"/>
                </a:moveTo>
                <a:lnTo>
                  <a:pt x="1055076" y="182880"/>
                </a:lnTo>
                <a:cubicBezTo>
                  <a:pt x="1027146" y="172905"/>
                  <a:pt x="995346" y="171195"/>
                  <a:pt x="970670" y="154744"/>
                </a:cubicBezTo>
                <a:cubicBezTo>
                  <a:pt x="932601" y="129365"/>
                  <a:pt x="916819" y="116323"/>
                  <a:pt x="872196" y="98474"/>
                </a:cubicBezTo>
                <a:cubicBezTo>
                  <a:pt x="844660" y="87460"/>
                  <a:pt x="815326" y="81352"/>
                  <a:pt x="787790" y="70338"/>
                </a:cubicBezTo>
                <a:cubicBezTo>
                  <a:pt x="750633" y="55475"/>
                  <a:pt x="713839" y="39161"/>
                  <a:pt x="675249" y="28135"/>
                </a:cubicBezTo>
                <a:cubicBezTo>
                  <a:pt x="628889" y="14889"/>
                  <a:pt x="596994" y="9670"/>
                  <a:pt x="548640" y="0"/>
                </a:cubicBezTo>
                <a:cubicBezTo>
                  <a:pt x="478301" y="4689"/>
                  <a:pt x="407769" y="7053"/>
                  <a:pt x="337624" y="14067"/>
                </a:cubicBezTo>
                <a:cubicBezTo>
                  <a:pt x="308903" y="16939"/>
                  <a:pt x="255142" y="29321"/>
                  <a:pt x="225083" y="42203"/>
                </a:cubicBezTo>
                <a:cubicBezTo>
                  <a:pt x="205808" y="50464"/>
                  <a:pt x="188448" y="62975"/>
                  <a:pt x="168812" y="70338"/>
                </a:cubicBezTo>
                <a:cubicBezTo>
                  <a:pt x="150709" y="77127"/>
                  <a:pt x="131131" y="79094"/>
                  <a:pt x="112541" y="84406"/>
                </a:cubicBezTo>
                <a:cubicBezTo>
                  <a:pt x="98283" y="88480"/>
                  <a:pt x="84406" y="93785"/>
                  <a:pt x="70338" y="98474"/>
                </a:cubicBezTo>
                <a:cubicBezTo>
                  <a:pt x="60960" y="117231"/>
                  <a:pt x="49991" y="135273"/>
                  <a:pt x="42203" y="154744"/>
                </a:cubicBezTo>
                <a:cubicBezTo>
                  <a:pt x="13644" y="226142"/>
                  <a:pt x="14128" y="238844"/>
                  <a:pt x="0" y="309489"/>
                </a:cubicBezTo>
                <a:cubicBezTo>
                  <a:pt x="4689" y="337624"/>
                  <a:pt x="4052" y="367188"/>
                  <a:pt x="14067" y="393895"/>
                </a:cubicBezTo>
                <a:cubicBezTo>
                  <a:pt x="18724" y="406314"/>
                  <a:pt x="33918" y="411673"/>
                  <a:pt x="42203" y="422030"/>
                </a:cubicBezTo>
                <a:cubicBezTo>
                  <a:pt x="122343" y="522205"/>
                  <a:pt x="-5642" y="395089"/>
                  <a:pt x="140676" y="520504"/>
                </a:cubicBezTo>
                <a:cubicBezTo>
                  <a:pt x="150746" y="529136"/>
                  <a:pt x="158201" y="540682"/>
                  <a:pt x="168812" y="548640"/>
                </a:cubicBezTo>
                <a:cubicBezTo>
                  <a:pt x="195864" y="568929"/>
                  <a:pt x="253218" y="604910"/>
                  <a:pt x="253218" y="604910"/>
                </a:cubicBezTo>
                <a:cubicBezTo>
                  <a:pt x="332935" y="600221"/>
                  <a:pt x="413317" y="602136"/>
                  <a:pt x="492369" y="590843"/>
                </a:cubicBezTo>
                <a:cubicBezTo>
                  <a:pt x="513129" y="587877"/>
                  <a:pt x="529365" y="570968"/>
                  <a:pt x="548640" y="562707"/>
                </a:cubicBezTo>
                <a:cubicBezTo>
                  <a:pt x="596043" y="542392"/>
                  <a:pt x="593593" y="552412"/>
                  <a:pt x="647113" y="534572"/>
                </a:cubicBezTo>
                <a:cubicBezTo>
                  <a:pt x="671070" y="526586"/>
                  <a:pt x="694376" y="516693"/>
                  <a:pt x="717452" y="506437"/>
                </a:cubicBezTo>
                <a:cubicBezTo>
                  <a:pt x="736616" y="497920"/>
                  <a:pt x="753828" y="484933"/>
                  <a:pt x="773723" y="478301"/>
                </a:cubicBezTo>
                <a:cubicBezTo>
                  <a:pt x="810407" y="466073"/>
                  <a:pt x="849580" y="462394"/>
                  <a:pt x="886264" y="450166"/>
                </a:cubicBezTo>
                <a:cubicBezTo>
                  <a:pt x="914399" y="440787"/>
                  <a:pt x="944144" y="435293"/>
                  <a:pt x="970670" y="422030"/>
                </a:cubicBezTo>
                <a:cubicBezTo>
                  <a:pt x="1009178" y="402776"/>
                  <a:pt x="1036005" y="392271"/>
                  <a:pt x="1069144" y="365760"/>
                </a:cubicBezTo>
                <a:cubicBezTo>
                  <a:pt x="1079501" y="357474"/>
                  <a:pt x="1087901" y="347003"/>
                  <a:pt x="1097280" y="337624"/>
                </a:cubicBezTo>
                <a:cubicBezTo>
                  <a:pt x="1109925" y="287041"/>
                  <a:pt x="1124068" y="264592"/>
                  <a:pt x="1097280" y="211015"/>
                </a:cubicBezTo>
                <a:cubicBezTo>
                  <a:pt x="1080285" y="177025"/>
                  <a:pt x="1030668" y="153422"/>
                  <a:pt x="998806" y="140677"/>
                </a:cubicBezTo>
                <a:cubicBezTo>
                  <a:pt x="971270" y="129662"/>
                  <a:pt x="942535" y="121919"/>
                  <a:pt x="914400" y="112541"/>
                </a:cubicBezTo>
                <a:cubicBezTo>
                  <a:pt x="900332" y="107852"/>
                  <a:pt x="886876" y="100571"/>
                  <a:pt x="872196" y="98474"/>
                </a:cubicBezTo>
                <a:lnTo>
                  <a:pt x="773723" y="84406"/>
                </a:lnTo>
                <a:cubicBezTo>
                  <a:pt x="581464" y="89095"/>
                  <a:pt x="388855" y="85958"/>
                  <a:pt x="196947" y="98474"/>
                </a:cubicBezTo>
                <a:cubicBezTo>
                  <a:pt x="171748" y="100117"/>
                  <a:pt x="148778" y="114517"/>
                  <a:pt x="126609" y="126609"/>
                </a:cubicBezTo>
                <a:cubicBezTo>
                  <a:pt x="96923" y="142801"/>
                  <a:pt x="42203" y="182880"/>
                  <a:pt x="42203" y="182880"/>
                </a:cubicBezTo>
                <a:cubicBezTo>
                  <a:pt x="37514" y="206326"/>
                  <a:pt x="26809" y="229344"/>
                  <a:pt x="28135" y="253218"/>
                </a:cubicBezTo>
                <a:cubicBezTo>
                  <a:pt x="31556" y="314800"/>
                  <a:pt x="40378" y="376503"/>
                  <a:pt x="56270" y="436098"/>
                </a:cubicBezTo>
                <a:cubicBezTo>
                  <a:pt x="59687" y="448914"/>
                  <a:pt x="73795" y="456276"/>
                  <a:pt x="84406" y="464234"/>
                </a:cubicBezTo>
                <a:cubicBezTo>
                  <a:pt x="111458" y="484523"/>
                  <a:pt x="139816" y="503107"/>
                  <a:pt x="168812" y="520504"/>
                </a:cubicBezTo>
                <a:cubicBezTo>
                  <a:pt x="186795" y="531293"/>
                  <a:pt x="205447" y="541277"/>
                  <a:pt x="225083" y="548640"/>
                </a:cubicBezTo>
                <a:cubicBezTo>
                  <a:pt x="258656" y="561230"/>
                  <a:pt x="336594" y="571914"/>
                  <a:pt x="365760" y="576775"/>
                </a:cubicBezTo>
                <a:cubicBezTo>
                  <a:pt x="436098" y="572086"/>
                  <a:pt x="507060" y="573164"/>
                  <a:pt x="576775" y="562707"/>
                </a:cubicBezTo>
                <a:cubicBezTo>
                  <a:pt x="601748" y="558961"/>
                  <a:pt x="622421" y="539863"/>
                  <a:pt x="647113" y="534572"/>
                </a:cubicBezTo>
                <a:cubicBezTo>
                  <a:pt x="688633" y="525675"/>
                  <a:pt x="731520" y="525193"/>
                  <a:pt x="773723" y="520504"/>
                </a:cubicBezTo>
                <a:cubicBezTo>
                  <a:pt x="858770" y="499243"/>
                  <a:pt x="811643" y="512553"/>
                  <a:pt x="914400" y="478301"/>
                </a:cubicBezTo>
                <a:lnTo>
                  <a:pt x="956603" y="464234"/>
                </a:lnTo>
                <a:lnTo>
                  <a:pt x="998806" y="450166"/>
                </a:lnTo>
                <a:cubicBezTo>
                  <a:pt x="1012874" y="436098"/>
                  <a:pt x="1025726" y="420699"/>
                  <a:pt x="1041009" y="407963"/>
                </a:cubicBezTo>
                <a:cubicBezTo>
                  <a:pt x="1053998" y="397139"/>
                  <a:pt x="1072650" y="393029"/>
                  <a:pt x="1083212" y="379827"/>
                </a:cubicBezTo>
                <a:cubicBezTo>
                  <a:pt x="1092475" y="368248"/>
                  <a:pt x="1092591" y="351692"/>
                  <a:pt x="1097280" y="337624"/>
                </a:cubicBezTo>
                <a:cubicBezTo>
                  <a:pt x="1087901" y="314178"/>
                  <a:pt x="1083822" y="287835"/>
                  <a:pt x="1069144" y="267286"/>
                </a:cubicBezTo>
                <a:cubicBezTo>
                  <a:pt x="1059317" y="253528"/>
                  <a:pt x="1041721" y="247361"/>
                  <a:pt x="1026941" y="239150"/>
                </a:cubicBezTo>
                <a:cubicBezTo>
                  <a:pt x="999443" y="223873"/>
                  <a:pt x="971172" y="209964"/>
                  <a:pt x="942535" y="196947"/>
                </a:cubicBezTo>
                <a:cubicBezTo>
                  <a:pt x="901517" y="178302"/>
                  <a:pt x="860502" y="162173"/>
                  <a:pt x="815926" y="154744"/>
                </a:cubicBezTo>
                <a:cubicBezTo>
                  <a:pt x="778634" y="148529"/>
                  <a:pt x="740810" y="146023"/>
                  <a:pt x="703384" y="140677"/>
                </a:cubicBezTo>
                <a:cubicBezTo>
                  <a:pt x="675147" y="136643"/>
                  <a:pt x="647113" y="131298"/>
                  <a:pt x="618978" y="126609"/>
                </a:cubicBezTo>
                <a:cubicBezTo>
                  <a:pt x="452067" y="135882"/>
                  <a:pt x="410415" y="128932"/>
                  <a:pt x="281353" y="154744"/>
                </a:cubicBezTo>
                <a:cubicBezTo>
                  <a:pt x="262394" y="158536"/>
                  <a:pt x="243186" y="162023"/>
                  <a:pt x="225083" y="168812"/>
                </a:cubicBezTo>
                <a:cubicBezTo>
                  <a:pt x="225078" y="168814"/>
                  <a:pt x="154746" y="203980"/>
                  <a:pt x="140676" y="2110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5D10E-6273-7113-29C2-7AC9CC49DA72}"/>
              </a:ext>
            </a:extLst>
          </p:cNvPr>
          <p:cNvSpPr txBox="1"/>
          <p:nvPr/>
        </p:nvSpPr>
        <p:spPr>
          <a:xfrm>
            <a:off x="6766560" y="5085251"/>
            <a:ext cx="43254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Timings </a:t>
            </a:r>
          </a:p>
          <a:p>
            <a:r>
              <a:rPr lang="en-US" dirty="0"/>
              <a:t>Physiotherapy &amp; Sports Rehab, Lab Services </a:t>
            </a:r>
          </a:p>
          <a:p>
            <a:r>
              <a:rPr lang="en-US" dirty="0"/>
              <a:t>    9am to 9pm </a:t>
            </a:r>
          </a:p>
          <a:p>
            <a:r>
              <a:rPr lang="en-US" dirty="0"/>
              <a:t>Orthopedic Doctor consultation</a:t>
            </a:r>
          </a:p>
          <a:p>
            <a:r>
              <a:rPr lang="en-US" dirty="0"/>
              <a:t>   3pm to 9pm </a:t>
            </a:r>
          </a:p>
        </p:txBody>
      </p:sp>
    </p:spTree>
    <p:extLst>
      <p:ext uri="{BB962C8B-B14F-4D97-AF65-F5344CB8AC3E}">
        <p14:creationId xmlns:p14="http://schemas.microsoft.com/office/powerpoint/2010/main" val="333077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709123-959E-7C13-35CD-CF90907C9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735" t="25151" r="27060" b="22709"/>
          <a:stretch/>
        </p:blipFill>
        <p:spPr>
          <a:xfrm>
            <a:off x="1552135" y="914400"/>
            <a:ext cx="2358683" cy="344658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901F45-D461-488D-AE32-9BA395B53DA4}"/>
              </a:ext>
            </a:extLst>
          </p:cNvPr>
          <p:cNvSpPr txBox="1"/>
          <p:nvPr/>
        </p:nvSpPr>
        <p:spPr>
          <a:xfrm>
            <a:off x="6063175" y="2489982"/>
            <a:ext cx="3323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Arthroscopy / </a:t>
            </a:r>
            <a:r>
              <a:rPr lang="en-US" dirty="0" err="1"/>
              <a:t>Nanoscopy</a:t>
            </a:r>
            <a:r>
              <a:rPr lang="en-US" dirty="0"/>
              <a:t> Surgery</a:t>
            </a:r>
          </a:p>
        </p:txBody>
      </p:sp>
      <p:pic>
        <p:nvPicPr>
          <p:cNvPr id="1026" name="Picture 2" descr="20+ Arthroscopic Knee Surgery Stock Illustrations, Royalty-Free Vector  Graphics &amp; Clip Art - iStock | Arthroscopic surgery, Acl surgery">
            <a:extLst>
              <a:ext uri="{FF2B5EF4-FFF2-40B4-BE49-F238E27FC236}">
                <a16:creationId xmlns:a16="http://schemas.microsoft.com/office/drawing/2014/main" id="{367B6B54-3876-83DC-7061-D980691A6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97" y="3291840"/>
            <a:ext cx="3086687" cy="30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619DD-3621-2ECB-B068-06821B9265EF}"/>
              </a:ext>
            </a:extLst>
          </p:cNvPr>
          <p:cNvSpPr txBox="1"/>
          <p:nvPr/>
        </p:nvSpPr>
        <p:spPr>
          <a:xfrm>
            <a:off x="8806375" y="441725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this clip art</a:t>
            </a:r>
          </a:p>
        </p:txBody>
      </p:sp>
    </p:spTree>
    <p:extLst>
      <p:ext uri="{BB962C8B-B14F-4D97-AF65-F5344CB8AC3E}">
        <p14:creationId xmlns:p14="http://schemas.microsoft.com/office/powerpoint/2010/main" val="138035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B10A3-CCBC-5F08-5582-7FD65D72A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1" t="25380" r="14545" b="5770"/>
          <a:stretch/>
        </p:blipFill>
        <p:spPr>
          <a:xfrm>
            <a:off x="491319" y="234034"/>
            <a:ext cx="7915701" cy="4983960"/>
          </a:xfrm>
          <a:prstGeom prst="rect">
            <a:avLst/>
          </a:prstGeom>
        </p:spPr>
      </p:pic>
      <p:pic>
        <p:nvPicPr>
          <p:cNvPr id="4" name="Picture 2" descr="20+ Arthroscopic Knee Surgery Stock Illustrations, Royalty-Free Vector  Graphics &amp; Clip Art - iStock | Arthroscopic surgery, Acl surgery">
            <a:extLst>
              <a:ext uri="{FF2B5EF4-FFF2-40B4-BE49-F238E27FC236}">
                <a16:creationId xmlns:a16="http://schemas.microsoft.com/office/drawing/2014/main" id="{890AD4E7-1BE3-28C1-09BC-0C1E8626A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373" y="418565"/>
            <a:ext cx="1594058" cy="15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8BFF9E-B236-53D3-830C-62E51E3D8BF8}"/>
              </a:ext>
            </a:extLst>
          </p:cNvPr>
          <p:cNvSpPr txBox="1"/>
          <p:nvPr/>
        </p:nvSpPr>
        <p:spPr>
          <a:xfrm>
            <a:off x="8592791" y="233899"/>
            <a:ext cx="132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Arthroscopy</a:t>
            </a:r>
          </a:p>
        </p:txBody>
      </p:sp>
      <p:pic>
        <p:nvPicPr>
          <p:cNvPr id="28674" name="Picture 2" descr="Arthritis Sign Stock Illustrations – 4,044 Arthritis Sign Stock  Illustrations, Vectors &amp; Clipart - Dreamstime">
            <a:extLst>
              <a:ext uri="{FF2B5EF4-FFF2-40B4-BE49-F238E27FC236}">
                <a16:creationId xmlns:a16="http://schemas.microsoft.com/office/drawing/2014/main" id="{B8CD3958-75D9-FCD2-8107-CFC480DF5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t="5378" r="12628" b="8566"/>
          <a:stretch/>
        </p:blipFill>
        <p:spPr bwMode="auto">
          <a:xfrm>
            <a:off x="10239202" y="2197290"/>
            <a:ext cx="1594058" cy="17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CA5A1-60CC-50A4-5D73-5EE5513C0178}"/>
              </a:ext>
            </a:extLst>
          </p:cNvPr>
          <p:cNvSpPr txBox="1"/>
          <p:nvPr/>
        </p:nvSpPr>
        <p:spPr>
          <a:xfrm>
            <a:off x="10321836" y="1827958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Arthritis Care</a:t>
            </a:r>
          </a:p>
        </p:txBody>
      </p:sp>
      <p:pic>
        <p:nvPicPr>
          <p:cNvPr id="28676" name="Picture 4" descr="Hip replacement icon Stock Vector | Adobe Stock">
            <a:extLst>
              <a:ext uri="{FF2B5EF4-FFF2-40B4-BE49-F238E27FC236}">
                <a16:creationId xmlns:a16="http://schemas.microsoft.com/office/drawing/2014/main" id="{534B9A86-1ECF-5E99-5C54-29DBF4E05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4" t="21891" r="35008" b="20796"/>
          <a:stretch/>
        </p:blipFill>
        <p:spPr bwMode="auto">
          <a:xfrm>
            <a:off x="9256402" y="4170739"/>
            <a:ext cx="1112708" cy="209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F0BA9A-7E07-DCEA-71E6-1AD5E79AC0BC}"/>
              </a:ext>
            </a:extLst>
          </p:cNvPr>
          <p:cNvSpPr txBox="1"/>
          <p:nvPr/>
        </p:nvSpPr>
        <p:spPr>
          <a:xfrm>
            <a:off x="8877660" y="3801407"/>
            <a:ext cx="187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Joint replacement</a:t>
            </a:r>
          </a:p>
        </p:txBody>
      </p:sp>
      <p:pic>
        <p:nvPicPr>
          <p:cNvPr id="28678" name="Picture 6" descr="Broken bone stock vector. Illustration of bone, broken - 62917116">
            <a:extLst>
              <a:ext uri="{FF2B5EF4-FFF2-40B4-BE49-F238E27FC236}">
                <a16:creationId xmlns:a16="http://schemas.microsoft.com/office/drawing/2014/main" id="{CAAEAA0C-4413-6657-B63E-DAADBBEA8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27326" r="2906" b="25772"/>
          <a:stretch/>
        </p:blipFill>
        <p:spPr bwMode="auto">
          <a:xfrm>
            <a:off x="2447216" y="5663820"/>
            <a:ext cx="1803562" cy="9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1BA6B-0908-6896-4B7A-A6022F2C78DA}"/>
              </a:ext>
            </a:extLst>
          </p:cNvPr>
          <p:cNvSpPr txBox="1"/>
          <p:nvPr/>
        </p:nvSpPr>
        <p:spPr>
          <a:xfrm>
            <a:off x="2593074" y="5294488"/>
            <a:ext cx="22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Management</a:t>
            </a:r>
          </a:p>
        </p:txBody>
      </p:sp>
    </p:spTree>
    <p:extLst>
      <p:ext uri="{BB962C8B-B14F-4D97-AF65-F5344CB8AC3E}">
        <p14:creationId xmlns:p14="http://schemas.microsoft.com/office/powerpoint/2010/main" val="123847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294</Words>
  <Application>Microsoft Macintosh PowerPoint</Application>
  <PresentationFormat>Widescreen</PresentationFormat>
  <Paragraphs>49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2026-01-25T03:36:49Z</dcterms:created>
  <dcterms:modified xsi:type="dcterms:W3CDTF">2026-01-26T17:45:54Z</dcterms:modified>
</cp:coreProperties>
</file>